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59"/>
  </p:notesMasterIdLst>
  <p:sldIdLst>
    <p:sldId id="258" r:id="rId3"/>
    <p:sldId id="346" r:id="rId4"/>
    <p:sldId id="260" r:id="rId5"/>
    <p:sldId id="312" r:id="rId6"/>
    <p:sldId id="313" r:id="rId7"/>
    <p:sldId id="339" r:id="rId8"/>
    <p:sldId id="347" r:id="rId9"/>
    <p:sldId id="331" r:id="rId10"/>
    <p:sldId id="348" r:id="rId11"/>
    <p:sldId id="349" r:id="rId12"/>
    <p:sldId id="350" r:id="rId13"/>
    <p:sldId id="351" r:id="rId14"/>
    <p:sldId id="352" r:id="rId15"/>
    <p:sldId id="353" r:id="rId16"/>
    <p:sldId id="354" r:id="rId17"/>
    <p:sldId id="355" r:id="rId18"/>
    <p:sldId id="276" r:id="rId19"/>
    <p:sldId id="277" r:id="rId20"/>
    <p:sldId id="356" r:id="rId21"/>
    <p:sldId id="357" r:id="rId22"/>
    <p:sldId id="358" r:id="rId23"/>
    <p:sldId id="359" r:id="rId24"/>
    <p:sldId id="360" r:id="rId25"/>
    <p:sldId id="285" r:id="rId26"/>
    <p:sldId id="286" r:id="rId27"/>
    <p:sldId id="287" r:id="rId28"/>
    <p:sldId id="288" r:id="rId29"/>
    <p:sldId id="340" r:id="rId30"/>
    <p:sldId id="341" r:id="rId31"/>
    <p:sldId id="342" r:id="rId32"/>
    <p:sldId id="361" r:id="rId33"/>
    <p:sldId id="279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344" r:id="rId44"/>
    <p:sldId id="278" r:id="rId45"/>
    <p:sldId id="345" r:id="rId46"/>
    <p:sldId id="333" r:id="rId47"/>
    <p:sldId id="280" r:id="rId48"/>
    <p:sldId id="281" r:id="rId49"/>
    <p:sldId id="343" r:id="rId50"/>
    <p:sldId id="282" r:id="rId51"/>
    <p:sldId id="283" r:id="rId52"/>
    <p:sldId id="284" r:id="rId53"/>
    <p:sldId id="289" r:id="rId54"/>
    <p:sldId id="332" r:id="rId55"/>
    <p:sldId id="362" r:id="rId56"/>
    <p:sldId id="320" r:id="rId57"/>
    <p:sldId id="300" r:id="rId58"/>
  </p:sldIdLst>
  <p:sldSz cx="9144000" cy="5143500" type="screen16x9"/>
  <p:notesSz cx="6858000" cy="9144000"/>
  <p:embeddedFontLst>
    <p:embeddedFont>
      <p:font typeface="Anton" pitchFamily="2" charset="0"/>
      <p:regular r:id="rId60"/>
    </p:embeddedFont>
    <p:embeddedFont>
      <p:font typeface="Consolas" panose="020B0609020204030204" pitchFamily="49" charset="0"/>
      <p:regular r:id="rId61"/>
      <p:bold r:id="rId62"/>
      <p:italic r:id="rId63"/>
      <p:boldItalic r:id="rId64"/>
    </p:embeddedFont>
    <p:embeddedFont>
      <p:font typeface="Didact Gothic" panose="00000500000000000000" pitchFamily="2" charset="0"/>
      <p:regular r:id="rId65"/>
    </p:embeddedFont>
    <p:embeddedFont>
      <p:font typeface="Helvetica Neue" panose="020B0604020202020204" charset="0"/>
      <p:regular r:id="rId66"/>
      <p:bold r:id="rId67"/>
      <p:italic r:id="rId68"/>
      <p:boldItalic r:id="rId69"/>
    </p:embeddedFont>
    <p:embeddedFont>
      <p:font typeface="Helvetica Neue Light" panose="020B0604020202020204" charset="0"/>
      <p:regular r:id="rId70"/>
      <p:bold r:id="rId71"/>
      <p:italic r:id="rId72"/>
      <p:boldItalic r:id="rId73"/>
    </p:embeddedFont>
    <p:embeddedFont>
      <p:font typeface="Lato" panose="020F0502020204030203" pitchFamily="34" charset="0"/>
      <p:regular r:id="rId74"/>
      <p:bold r:id="rId75"/>
      <p:italic r:id="rId76"/>
      <p:boldItalic r:id="rId77"/>
    </p:embeddedFont>
    <p:embeddedFont>
      <p:font typeface="Lato Light" panose="020F0502020204030203" pitchFamily="34" charset="0"/>
      <p:regular r:id="rId78"/>
      <p:italic r:id="rId7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A047EC-A56A-4CE6-AB72-0CE3D0EF2E30}" v="5" dt="2022-10-05T21:32:03.082"/>
  </p1510:revLst>
</p1510:revInfo>
</file>

<file path=ppt/tableStyles.xml><?xml version="1.0" encoding="utf-8"?>
<a:tblStyleLst xmlns:a="http://schemas.openxmlformats.org/drawingml/2006/main" def="{FB9F2782-25D4-4429-B3F4-CB03AAEB26B5}">
  <a:tblStyle styleId="{FB9F2782-25D4-4429-B3F4-CB03AAEB26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85992" autoAdjust="0"/>
  </p:normalViewPr>
  <p:slideViewPr>
    <p:cSldViewPr snapToGrid="0">
      <p:cViewPr varScale="1">
        <p:scale>
          <a:sx n="80" d="100"/>
          <a:sy n="80" d="100"/>
        </p:scale>
        <p:origin x="109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84" Type="http://schemas.microsoft.com/office/2016/11/relationships/changesInfo" Target="changesInfos/changesInfo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5.fntdata"/><Relationship Id="rId79" Type="http://schemas.openxmlformats.org/officeDocument/2006/relationships/font" Target="fonts/font20.fntdata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77" Type="http://schemas.openxmlformats.org/officeDocument/2006/relationships/font" Target="fonts/font18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3.fntdata"/><Relationship Id="rId80" Type="http://schemas.openxmlformats.org/officeDocument/2006/relationships/presProps" Target="presProps.xml"/><Relationship Id="rId85" Type="http://schemas.microsoft.com/office/2015/10/relationships/revisionInfo" Target="revisionInfo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font" Target="fonts/font16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font" Target="fonts/font14.fntdata"/><Relationship Id="rId78" Type="http://schemas.openxmlformats.org/officeDocument/2006/relationships/font" Target="fonts/font19.fntdata"/><Relationship Id="rId8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7.fntdata"/><Relationship Id="rId7" Type="http://schemas.openxmlformats.org/officeDocument/2006/relationships/slide" Target="slides/slide5.xml"/><Relationship Id="rId71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7.fntdata"/><Relationship Id="rId61" Type="http://schemas.openxmlformats.org/officeDocument/2006/relationships/font" Target="fonts/font2.fntdata"/><Relationship Id="rId8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Angel PAEZ" userId="5867aea35a860aa4" providerId="LiveId" clId="{EBE06F25-2450-4CE4-AAD5-793AF49F5559}"/>
    <pc:docChg chg="undo custSel addSld delSld modSld sldOrd">
      <pc:chgData name="Jorge Angel PAEZ" userId="5867aea35a860aa4" providerId="LiveId" clId="{EBE06F25-2450-4CE4-AAD5-793AF49F5559}" dt="2022-09-27T22:10:42.398" v="982"/>
      <pc:docMkLst>
        <pc:docMk/>
      </pc:docMkLst>
      <pc:sldChg chg="modSp mod">
        <pc:chgData name="Jorge Angel PAEZ" userId="5867aea35a860aa4" providerId="LiveId" clId="{EBE06F25-2450-4CE4-AAD5-793AF49F5559}" dt="2022-09-27T19:28:21.254" v="36" actId="20577"/>
        <pc:sldMkLst>
          <pc:docMk/>
          <pc:sldMk cId="0" sldId="260"/>
        </pc:sldMkLst>
        <pc:spChg chg="mod">
          <ac:chgData name="Jorge Angel PAEZ" userId="5867aea35a860aa4" providerId="LiveId" clId="{EBE06F25-2450-4CE4-AAD5-793AF49F5559}" dt="2022-09-27T19:28:21.254" v="36" actId="20577"/>
          <ac:spMkLst>
            <pc:docMk/>
            <pc:sldMk cId="0" sldId="260"/>
            <ac:spMk id="18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265"/>
        </pc:sldMkLst>
      </pc:sldChg>
      <pc:sldChg chg="modSp add del mod setBg modNotes">
        <pc:chgData name="Jorge Angel PAEZ" userId="5867aea35a860aa4" providerId="LiveId" clId="{EBE06F25-2450-4CE4-AAD5-793AF49F5559}" dt="2022-09-27T19:30:07.604" v="40" actId="207"/>
        <pc:sldMkLst>
          <pc:docMk/>
          <pc:sldMk cId="0" sldId="266"/>
        </pc:sldMkLst>
        <pc:spChg chg="mod">
          <ac:chgData name="Jorge Angel PAEZ" userId="5867aea35a860aa4" providerId="LiveId" clId="{EBE06F25-2450-4CE4-AAD5-793AF49F5559}" dt="2022-09-27T19:30:07.604" v="40" actId="207"/>
          <ac:spMkLst>
            <pc:docMk/>
            <pc:sldMk cId="0" sldId="266"/>
            <ac:spMk id="314" creationId="{00000000-0000-0000-0000-000000000000}"/>
          </ac:spMkLst>
        </pc:spChg>
      </pc:sldChg>
      <pc:sldChg chg="modSp add del mod setBg modNotes">
        <pc:chgData name="Jorge Angel PAEZ" userId="5867aea35a860aa4" providerId="LiveId" clId="{EBE06F25-2450-4CE4-AAD5-793AF49F5559}" dt="2022-09-27T19:30:17.219" v="43" actId="207"/>
        <pc:sldMkLst>
          <pc:docMk/>
          <pc:sldMk cId="0" sldId="267"/>
        </pc:sldMkLst>
        <pc:spChg chg="mod">
          <ac:chgData name="Jorge Angel PAEZ" userId="5867aea35a860aa4" providerId="LiveId" clId="{EBE06F25-2450-4CE4-AAD5-793AF49F5559}" dt="2022-09-27T19:30:17.219" v="43" actId="207"/>
          <ac:spMkLst>
            <pc:docMk/>
            <pc:sldMk cId="0" sldId="267"/>
            <ac:spMk id="31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40:34.284" v="324" actId="207"/>
        <pc:sldMkLst>
          <pc:docMk/>
          <pc:sldMk cId="0" sldId="268"/>
        </pc:sldMkLst>
        <pc:spChg chg="mod">
          <ac:chgData name="Jorge Angel PAEZ" userId="5867aea35a860aa4" providerId="LiveId" clId="{EBE06F25-2450-4CE4-AAD5-793AF49F5559}" dt="2022-09-27T19:40:34.284" v="324" actId="207"/>
          <ac:spMkLst>
            <pc:docMk/>
            <pc:sldMk cId="0" sldId="268"/>
            <ac:spMk id="32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8:26.174" v="289" actId="478"/>
          <ac:picMkLst>
            <pc:docMk/>
            <pc:sldMk cId="0" sldId="268"/>
            <ac:picMk id="326" creationId="{00000000-0000-0000-0000-000000000000}"/>
          </ac:picMkLst>
        </pc:picChg>
        <pc:picChg chg="mod">
          <ac:chgData name="Jorge Angel PAEZ" userId="5867aea35a860aa4" providerId="LiveId" clId="{EBE06F25-2450-4CE4-AAD5-793AF49F5559}" dt="2022-09-27T19:40:21.094" v="316" actId="1076"/>
          <ac:picMkLst>
            <pc:docMk/>
            <pc:sldMk cId="0" sldId="268"/>
            <ac:picMk id="32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30.314" v="335" actId="478"/>
        <pc:sldMkLst>
          <pc:docMk/>
          <pc:sldMk cId="0" sldId="269"/>
        </pc:sldMkLst>
        <pc:spChg chg="mod">
          <ac:chgData name="Jorge Angel PAEZ" userId="5867aea35a860aa4" providerId="LiveId" clId="{EBE06F25-2450-4CE4-AAD5-793AF49F5559}" dt="2022-09-27T19:40:51.672" v="326" actId="114"/>
          <ac:spMkLst>
            <pc:docMk/>
            <pc:sldMk cId="0" sldId="269"/>
            <ac:spMk id="3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30.314" v="335" actId="478"/>
          <ac:picMkLst>
            <pc:docMk/>
            <pc:sldMk cId="0" sldId="269"/>
            <ac:picMk id="333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19:41:27.072" v="334" actId="478"/>
        <pc:sldMkLst>
          <pc:docMk/>
          <pc:sldMk cId="0" sldId="270"/>
        </pc:sldMkLst>
        <pc:spChg chg="mod">
          <ac:chgData name="Jorge Angel PAEZ" userId="5867aea35a860aa4" providerId="LiveId" clId="{EBE06F25-2450-4CE4-AAD5-793AF49F5559}" dt="2022-09-27T19:40:58.589" v="328" actId="207"/>
          <ac:spMkLst>
            <pc:docMk/>
            <pc:sldMk cId="0" sldId="270"/>
            <ac:spMk id="33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7.072" v="334" actId="478"/>
          <ac:picMkLst>
            <pc:docMk/>
            <pc:sldMk cId="0" sldId="270"/>
            <ac:picMk id="34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3:17.363" v="973" actId="47"/>
        <pc:sldMkLst>
          <pc:docMk/>
          <pc:sldMk cId="0" sldId="271"/>
        </pc:sldMkLst>
        <pc:spChg chg="mod">
          <ac:chgData name="Jorge Angel PAEZ" userId="5867aea35a860aa4" providerId="LiveId" clId="{EBE06F25-2450-4CE4-AAD5-793AF49F5559}" dt="2022-09-27T19:41:08.561" v="330" actId="114"/>
          <ac:spMkLst>
            <pc:docMk/>
            <pc:sldMk cId="0" sldId="271"/>
            <ac:spMk id="34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41:21.854" v="332" actId="478"/>
          <ac:spMkLst>
            <pc:docMk/>
            <pc:sldMk cId="0" sldId="271"/>
            <ac:spMk id="35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1:24.174" v="333" actId="478"/>
          <ac:picMkLst>
            <pc:docMk/>
            <pc:sldMk cId="0" sldId="271"/>
            <ac:picMk id="348" creationId="{00000000-0000-0000-0000-000000000000}"/>
          </ac:picMkLst>
        </pc:picChg>
      </pc:sldChg>
      <pc:sldChg chg="modSp add mod setBg modNotes">
        <pc:chgData name="Jorge Angel PAEZ" userId="5867aea35a860aa4" providerId="LiveId" clId="{EBE06F25-2450-4CE4-AAD5-793AF49F5559}" dt="2022-09-27T19:41:39.057" v="337" actId="207"/>
        <pc:sldMkLst>
          <pc:docMk/>
          <pc:sldMk cId="0" sldId="272"/>
        </pc:sldMkLst>
        <pc:spChg chg="mod">
          <ac:chgData name="Jorge Angel PAEZ" userId="5867aea35a860aa4" providerId="LiveId" clId="{EBE06F25-2450-4CE4-AAD5-793AF49F5559}" dt="2022-09-27T19:41:39.057" v="337" actId="207"/>
          <ac:spMkLst>
            <pc:docMk/>
            <pc:sldMk cId="0" sldId="272"/>
            <ac:spMk id="357" creationId="{00000000-0000-0000-0000-000000000000}"/>
          </ac:spMkLst>
        </pc:spChg>
      </pc:sldChg>
      <pc:sldChg chg="modSp add del mod">
        <pc:chgData name="Jorge Angel PAEZ" userId="5867aea35a860aa4" providerId="LiveId" clId="{EBE06F25-2450-4CE4-AAD5-793AF49F5559}" dt="2022-09-27T19:41:57.977" v="343" actId="47"/>
        <pc:sldMkLst>
          <pc:docMk/>
          <pc:sldMk cId="0" sldId="273"/>
        </pc:sldMkLst>
        <pc:spChg chg="mod">
          <ac:chgData name="Jorge Angel PAEZ" userId="5867aea35a860aa4" providerId="LiveId" clId="{EBE06F25-2450-4CE4-AAD5-793AF49F5559}" dt="2022-09-27T19:41:50.544" v="342" actId="114"/>
          <ac:spMkLst>
            <pc:docMk/>
            <pc:sldMk cId="0" sldId="273"/>
            <ac:spMk id="362" creationId="{00000000-0000-0000-0000-000000000000}"/>
          </ac:spMkLst>
        </pc:spChg>
      </pc:sldChg>
      <pc:sldChg chg="delSp modSp add del mod setBg modNotes">
        <pc:chgData name="Jorge Angel PAEZ" userId="5867aea35a860aa4" providerId="LiveId" clId="{EBE06F25-2450-4CE4-AAD5-793AF49F5559}" dt="2022-09-27T21:05:24.195" v="926" actId="478"/>
        <pc:sldMkLst>
          <pc:docMk/>
          <pc:sldMk cId="0" sldId="274"/>
        </pc:sldMkLst>
        <pc:spChg chg="mod">
          <ac:chgData name="Jorge Angel PAEZ" userId="5867aea35a860aa4" providerId="LiveId" clId="{EBE06F25-2450-4CE4-AAD5-793AF49F5559}" dt="2022-09-27T19:42:09.084" v="345" actId="114"/>
          <ac:spMkLst>
            <pc:docMk/>
            <pc:sldMk cId="0" sldId="274"/>
            <ac:spMk id="38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11.774" v="346" actId="478"/>
          <ac:spMkLst>
            <pc:docMk/>
            <pc:sldMk cId="0" sldId="274"/>
            <ac:spMk id="3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05:24.195" v="926" actId="478"/>
          <ac:picMkLst>
            <pc:docMk/>
            <pc:sldMk cId="0" sldId="274"/>
            <ac:picMk id="390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0" sldId="275"/>
        </pc:sldMkLst>
        <pc:spChg chg="mod">
          <ac:chgData name="Jorge Angel PAEZ" userId="5867aea35a860aa4" providerId="LiveId" clId="{EBE06F25-2450-4CE4-AAD5-793AF49F5559}" dt="2022-09-27T19:42:29.864" v="351" actId="1076"/>
          <ac:spMkLst>
            <pc:docMk/>
            <pc:sldMk cId="0" sldId="275"/>
            <ac:spMk id="398" creationId="{00000000-0000-0000-0000-000000000000}"/>
          </ac:spMkLst>
        </pc:spChg>
        <pc:spChg chg="del">
          <ac:chgData name="Jorge Angel PAEZ" userId="5867aea35a860aa4" providerId="LiveId" clId="{EBE06F25-2450-4CE4-AAD5-793AF49F5559}" dt="2022-09-27T19:42:36.746" v="353" actId="478"/>
          <ac:spMkLst>
            <pc:docMk/>
            <pc:sldMk cId="0" sldId="275"/>
            <ac:spMk id="40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2:32.108" v="352" actId="478"/>
          <ac:picMkLst>
            <pc:docMk/>
            <pc:sldMk cId="0" sldId="275"/>
            <ac:picMk id="402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2:43.828" v="354" actId="47"/>
        <pc:sldMkLst>
          <pc:docMk/>
          <pc:sldMk cId="3380308300" sldId="276"/>
        </pc:sldMkLst>
      </pc:sldChg>
      <pc:sldChg chg="delSp modSp add del mod">
        <pc:chgData name="Jorge Angel PAEZ" userId="5867aea35a860aa4" providerId="LiveId" clId="{EBE06F25-2450-4CE4-AAD5-793AF49F5559}" dt="2022-09-27T20:21:09.349" v="762" actId="47"/>
        <pc:sldMkLst>
          <pc:docMk/>
          <pc:sldMk cId="2467778228" sldId="277"/>
        </pc:sldMkLst>
        <pc:spChg chg="mod">
          <ac:chgData name="Jorge Angel PAEZ" userId="5867aea35a860aa4" providerId="LiveId" clId="{EBE06F25-2450-4CE4-AAD5-793AF49F5559}" dt="2022-09-27T19:43:19.926" v="359" actId="1076"/>
          <ac:spMkLst>
            <pc:docMk/>
            <pc:sldMk cId="2467778228" sldId="277"/>
            <ac:spMk id="41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6:22.995" v="403" actId="207"/>
          <ac:spMkLst>
            <pc:docMk/>
            <pc:sldMk cId="2467778228" sldId="277"/>
            <ac:spMk id="41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43:22.064" v="360" actId="478"/>
          <ac:picMkLst>
            <pc:docMk/>
            <pc:sldMk cId="2467778228" sldId="277"/>
            <ac:picMk id="419" creationId="{00000000-0000-0000-0000-000000000000}"/>
          </ac:picMkLst>
        </pc:picChg>
      </pc:sldChg>
      <pc:sldChg chg="add del">
        <pc:chgData name="Jorge Angel PAEZ" userId="5867aea35a860aa4" providerId="LiveId" clId="{EBE06F25-2450-4CE4-AAD5-793AF49F5559}" dt="2022-09-27T19:44:05.104" v="361" actId="47"/>
        <pc:sldMkLst>
          <pc:docMk/>
          <pc:sldMk cId="0" sldId="278"/>
        </pc:sldMkLst>
      </pc:sldChg>
      <pc:sldChg chg="add del setBg modNotes">
        <pc:chgData name="Jorge Angel PAEZ" userId="5867aea35a860aa4" providerId="LiveId" clId="{EBE06F25-2450-4CE4-AAD5-793AF49F5559}" dt="2022-09-27T19:44:08.255" v="362" actId="47"/>
        <pc:sldMkLst>
          <pc:docMk/>
          <pc:sldMk cId="0" sldId="279"/>
        </pc:sldMkLst>
      </pc:sldChg>
      <pc:sldChg chg="modSp add del mod setBg modNotes">
        <pc:chgData name="Jorge Angel PAEZ" userId="5867aea35a860aa4" providerId="LiveId" clId="{EBE06F25-2450-4CE4-AAD5-793AF49F5559}" dt="2022-09-27T20:20:53.611" v="761" actId="207"/>
        <pc:sldMkLst>
          <pc:docMk/>
          <pc:sldMk cId="0" sldId="280"/>
        </pc:sldMkLst>
        <pc:spChg chg="mod">
          <ac:chgData name="Jorge Angel PAEZ" userId="5867aea35a860aa4" providerId="LiveId" clId="{EBE06F25-2450-4CE4-AAD5-793AF49F5559}" dt="2022-09-27T20:20:53.611" v="761" actId="207"/>
          <ac:spMkLst>
            <pc:docMk/>
            <pc:sldMk cId="0" sldId="280"/>
            <ac:spMk id="459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19:55:41.334" v="401" actId="478"/>
        <pc:sldMkLst>
          <pc:docMk/>
          <pc:sldMk cId="0" sldId="281"/>
        </pc:sldMkLst>
        <pc:spChg chg="mod">
          <ac:chgData name="Jorge Angel PAEZ" userId="5867aea35a860aa4" providerId="LiveId" clId="{EBE06F25-2450-4CE4-AAD5-793AF49F5559}" dt="2022-09-27T19:54:43.437" v="366" actId="1076"/>
          <ac:spMkLst>
            <pc:docMk/>
            <pc:sldMk cId="0" sldId="281"/>
            <ac:spMk id="46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55:27.059" v="396" actId="20577"/>
          <ac:spMkLst>
            <pc:docMk/>
            <pc:sldMk cId="0" sldId="281"/>
            <ac:spMk id="465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6.528" v="399" actId="478"/>
          <ac:spMkLst>
            <pc:docMk/>
            <pc:sldMk cId="0" sldId="281"/>
            <ac:spMk id="467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5.279" v="398" actId="478"/>
          <ac:spMkLst>
            <pc:docMk/>
            <pc:sldMk cId="0" sldId="281"/>
            <ac:spMk id="468" creationId="{00000000-0000-0000-0000-000000000000}"/>
          </ac:spMkLst>
        </pc:spChg>
        <pc:spChg chg="del mod">
          <ac:chgData name="Jorge Angel PAEZ" userId="5867aea35a860aa4" providerId="LiveId" clId="{EBE06F25-2450-4CE4-AAD5-793AF49F5559}" dt="2022-09-27T19:55:34.174" v="397" actId="478"/>
          <ac:spMkLst>
            <pc:docMk/>
            <pc:sldMk cId="0" sldId="281"/>
            <ac:spMk id="46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55:41.334" v="401" actId="478"/>
          <ac:picMkLst>
            <pc:docMk/>
            <pc:sldMk cId="0" sldId="281"/>
            <ac:picMk id="466" creationId="{00000000-0000-0000-0000-000000000000}"/>
          </ac:picMkLst>
        </pc:picChg>
        <pc:cxnChg chg="mod">
          <ac:chgData name="Jorge Angel PAEZ" userId="5867aea35a860aa4" providerId="LiveId" clId="{EBE06F25-2450-4CE4-AAD5-793AF49F5559}" dt="2022-09-27T19:55:39.342" v="400" actId="1076"/>
          <ac:cxnSpMkLst>
            <pc:docMk/>
            <pc:sldMk cId="0" sldId="281"/>
            <ac:cxnSpMk id="471" creationId="{00000000-0000-0000-0000-000000000000}"/>
          </ac:cxnSpMkLst>
        </pc:cxnChg>
      </pc:sldChg>
      <pc:sldChg chg="delSp modSp add del mod">
        <pc:chgData name="Jorge Angel PAEZ" userId="5867aea35a860aa4" providerId="LiveId" clId="{EBE06F25-2450-4CE4-AAD5-793AF49F5559}" dt="2022-09-27T20:01:43.324" v="431" actId="478"/>
        <pc:sldMkLst>
          <pc:docMk/>
          <pc:sldMk cId="0" sldId="282"/>
        </pc:sldMkLst>
        <pc:spChg chg="mod">
          <ac:chgData name="Jorge Angel PAEZ" userId="5867aea35a860aa4" providerId="LiveId" clId="{EBE06F25-2450-4CE4-AAD5-793AF49F5559}" dt="2022-09-27T20:01:29.032" v="428" actId="114"/>
          <ac:spMkLst>
            <pc:docMk/>
            <pc:sldMk cId="0" sldId="282"/>
            <ac:spMk id="476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1:39.044" v="430" actId="207"/>
          <ac:spMkLst>
            <pc:docMk/>
            <pc:sldMk cId="0" sldId="282"/>
            <ac:spMk id="47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1:43.324" v="431" actId="478"/>
          <ac:picMkLst>
            <pc:docMk/>
            <pc:sldMk cId="0" sldId="282"/>
            <ac:picMk id="479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4:29.802" v="977" actId="20577"/>
        <pc:sldMkLst>
          <pc:docMk/>
          <pc:sldMk cId="0" sldId="283"/>
        </pc:sldMkLst>
        <pc:spChg chg="mod">
          <ac:chgData name="Jorge Angel PAEZ" userId="5867aea35a860aa4" providerId="LiveId" clId="{EBE06F25-2450-4CE4-AAD5-793AF49F5559}" dt="2022-09-27T20:20:36.874" v="759" actId="20577"/>
          <ac:spMkLst>
            <pc:docMk/>
            <pc:sldMk cId="0" sldId="283"/>
            <ac:spMk id="484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2:20.349" v="464" actId="207"/>
          <ac:spMkLst>
            <pc:docMk/>
            <pc:sldMk cId="0" sldId="283"/>
            <ac:spMk id="48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2:04:29.802" v="977" actId="20577"/>
          <ac:spMkLst>
            <pc:docMk/>
            <pc:sldMk cId="0" sldId="283"/>
            <ac:spMk id="486" creationId="{00000000-0000-0000-0000-000000000000}"/>
          </ac:spMkLst>
        </pc:spChg>
        <pc:picChg chg="del mod">
          <ac:chgData name="Jorge Angel PAEZ" userId="5867aea35a860aa4" providerId="LiveId" clId="{EBE06F25-2450-4CE4-AAD5-793AF49F5559}" dt="2022-09-27T20:03:31.906" v="502" actId="478"/>
          <ac:picMkLst>
            <pc:docMk/>
            <pc:sldMk cId="0" sldId="283"/>
            <ac:picMk id="487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20:11.673" v="758" actId="114"/>
        <pc:sldMkLst>
          <pc:docMk/>
          <pc:sldMk cId="0" sldId="284"/>
        </pc:sldMkLst>
        <pc:spChg chg="mod">
          <ac:chgData name="Jorge Angel PAEZ" userId="5867aea35a860aa4" providerId="LiveId" clId="{EBE06F25-2450-4CE4-AAD5-793AF49F5559}" dt="2022-09-27T20:20:11.673" v="758" actId="114"/>
          <ac:spMkLst>
            <pc:docMk/>
            <pc:sldMk cId="0" sldId="284"/>
            <ac:spMk id="49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3:21.974" v="499" actId="207"/>
          <ac:spMkLst>
            <pc:docMk/>
            <pc:sldMk cId="0" sldId="284"/>
            <ac:spMk id="49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3:26.964" v="500" actId="478"/>
          <ac:picMkLst>
            <pc:docMk/>
            <pc:sldMk cId="0" sldId="284"/>
            <ac:picMk id="49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2:01:59.958" v="972" actId="20577"/>
        <pc:sldMkLst>
          <pc:docMk/>
          <pc:sldMk cId="3273567085" sldId="285"/>
        </pc:sldMkLst>
        <pc:spChg chg="mod">
          <ac:chgData name="Jorge Angel PAEZ" userId="5867aea35a860aa4" providerId="LiveId" clId="{EBE06F25-2450-4CE4-AAD5-793AF49F5559}" dt="2022-09-27T20:26:12.924" v="773" actId="14100"/>
          <ac:spMkLst>
            <pc:docMk/>
            <pc:sldMk cId="3273567085" sldId="285"/>
            <ac:spMk id="407" creationId="{00000000-0000-0000-0000-000000000000}"/>
          </ac:spMkLst>
        </pc:spChg>
        <pc:graphicFrameChg chg="mod modGraphic">
          <ac:chgData name="Jorge Angel PAEZ" userId="5867aea35a860aa4" providerId="LiveId" clId="{EBE06F25-2450-4CE4-AAD5-793AF49F5559}" dt="2022-09-27T22:01:59.958" v="972" actId="20577"/>
          <ac:graphicFrameMkLst>
            <pc:docMk/>
            <pc:sldMk cId="3273567085" sldId="285"/>
            <ac:graphicFrameMk id="410" creationId="{00000000-0000-0000-0000-000000000000}"/>
          </ac:graphicFrameMkLst>
        </pc:graphicFrameChg>
        <pc:picChg chg="del">
          <ac:chgData name="Jorge Angel PAEZ" userId="5867aea35a860aa4" providerId="LiveId" clId="{EBE06F25-2450-4CE4-AAD5-793AF49F5559}" dt="2022-09-27T20:26:16.434" v="775" actId="478"/>
          <ac:picMkLst>
            <pc:docMk/>
            <pc:sldMk cId="3273567085" sldId="285"/>
            <ac:picMk id="408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6:14.534" v="774" actId="478"/>
          <ac:picMkLst>
            <pc:docMk/>
            <pc:sldMk cId="3273567085" sldId="285"/>
            <ac:picMk id="409" creationId="{00000000-0000-0000-0000-000000000000}"/>
          </ac:picMkLst>
        </pc:picChg>
      </pc:sldChg>
      <pc:sldChg chg="modSp add del mod setBg modNotes">
        <pc:chgData name="Jorge Angel PAEZ" userId="5867aea35a860aa4" providerId="LiveId" clId="{EBE06F25-2450-4CE4-AAD5-793AF49F5559}" dt="2022-09-27T20:05:07.887" v="541" actId="114"/>
        <pc:sldMkLst>
          <pc:docMk/>
          <pc:sldMk cId="3919010941" sldId="286"/>
        </pc:sldMkLst>
        <pc:spChg chg="mod">
          <ac:chgData name="Jorge Angel PAEZ" userId="5867aea35a860aa4" providerId="LiveId" clId="{EBE06F25-2450-4CE4-AAD5-793AF49F5559}" dt="2022-09-27T20:05:07.887" v="541" actId="114"/>
          <ac:spMkLst>
            <pc:docMk/>
            <pc:sldMk cId="3919010941" sldId="286"/>
            <ac:spMk id="50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05:36.783" v="941" actId="20577"/>
        <pc:sldMkLst>
          <pc:docMk/>
          <pc:sldMk cId="2414661957" sldId="287"/>
        </pc:sldMkLst>
        <pc:spChg chg="mod">
          <ac:chgData name="Jorge Angel PAEZ" userId="5867aea35a860aa4" providerId="LiveId" clId="{EBE06F25-2450-4CE4-AAD5-793AF49F5559}" dt="2022-09-27T20:04:13.124" v="516" actId="1076"/>
          <ac:spMkLst>
            <pc:docMk/>
            <pc:sldMk cId="2414661957" sldId="287"/>
            <ac:spMk id="51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27.689" v="518" actId="207"/>
          <ac:spMkLst>
            <pc:docMk/>
            <pc:sldMk cId="2414661957" sldId="287"/>
            <ac:spMk id="51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05:36.783" v="941" actId="20577"/>
          <ac:spMkLst>
            <pc:docMk/>
            <pc:sldMk cId="2414661957" sldId="287"/>
            <ac:spMk id="51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29.534" v="519" actId="478"/>
          <ac:picMkLst>
            <pc:docMk/>
            <pc:sldMk cId="2414661957" sldId="287"/>
            <ac:picMk id="515" creationId="{00000000-0000-0000-0000-000000000000}"/>
          </ac:picMkLst>
        </pc:picChg>
      </pc:sldChg>
      <pc:sldChg chg="delSp modSp add del mod ord setBg">
        <pc:chgData name="Jorge Angel PAEZ" userId="5867aea35a860aa4" providerId="LiveId" clId="{EBE06F25-2450-4CE4-AAD5-793AF49F5559}" dt="2022-09-27T20:04:58.235" v="538"/>
        <pc:sldMkLst>
          <pc:docMk/>
          <pc:sldMk cId="2836385010" sldId="288"/>
        </pc:sldMkLst>
        <pc:spChg chg="mod">
          <ac:chgData name="Jorge Angel PAEZ" userId="5867aea35a860aa4" providerId="LiveId" clId="{EBE06F25-2450-4CE4-AAD5-793AF49F5559}" dt="2022-09-27T20:04:50.545" v="535" actId="207"/>
          <ac:spMkLst>
            <pc:docMk/>
            <pc:sldMk cId="2836385010" sldId="288"/>
            <ac:spMk id="52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4:38.259" v="520" actId="207"/>
          <ac:spMkLst>
            <pc:docMk/>
            <pc:sldMk cId="2836385010" sldId="288"/>
            <ac:spMk id="52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4:52.924" v="536" actId="478"/>
          <ac:picMkLst>
            <pc:docMk/>
            <pc:sldMk cId="2836385010" sldId="288"/>
            <ac:picMk id="520" creationId="{00000000-0000-0000-0000-000000000000}"/>
          </ac:picMkLst>
        </pc:picChg>
      </pc:sldChg>
      <pc:sldChg chg="delSp modSp add del mod setBg">
        <pc:chgData name="Jorge Angel PAEZ" userId="5867aea35a860aa4" providerId="LiveId" clId="{EBE06F25-2450-4CE4-AAD5-793AF49F5559}" dt="2022-09-27T20:05:34.909" v="554" actId="207"/>
        <pc:sldMkLst>
          <pc:docMk/>
          <pc:sldMk cId="0" sldId="289"/>
        </pc:sldMkLst>
        <pc:spChg chg="mod">
          <ac:chgData name="Jorge Angel PAEZ" userId="5867aea35a860aa4" providerId="LiveId" clId="{EBE06F25-2450-4CE4-AAD5-793AF49F5559}" dt="2022-09-27T20:05:32.342" v="553" actId="114"/>
          <ac:spMkLst>
            <pc:docMk/>
            <pc:sldMk cId="0" sldId="289"/>
            <ac:spMk id="52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05:34.909" v="554" actId="207"/>
          <ac:spMkLst>
            <pc:docMk/>
            <pc:sldMk cId="0" sldId="289"/>
            <ac:spMk id="52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5:19.711" v="542" actId="478"/>
          <ac:picMkLst>
            <pc:docMk/>
            <pc:sldMk cId="0" sldId="289"/>
            <ac:picMk id="527" creationId="{00000000-0000-0000-0000-000000000000}"/>
          </ac:picMkLst>
        </pc:picChg>
      </pc:sldChg>
      <pc:sldChg chg="delSp modSp add del mod ord">
        <pc:chgData name="Jorge Angel PAEZ" userId="5867aea35a860aa4" providerId="LiveId" clId="{EBE06F25-2450-4CE4-AAD5-793AF49F5559}" dt="2022-09-27T22:04:57.568" v="979"/>
        <pc:sldMkLst>
          <pc:docMk/>
          <pc:sldMk cId="0" sldId="290"/>
        </pc:sldMkLst>
        <pc:spChg chg="mod">
          <ac:chgData name="Jorge Angel PAEZ" userId="5867aea35a860aa4" providerId="LiveId" clId="{EBE06F25-2450-4CE4-AAD5-793AF49F5559}" dt="2022-09-27T20:06:24.417" v="585" actId="114"/>
          <ac:spMkLst>
            <pc:docMk/>
            <pc:sldMk cId="0" sldId="290"/>
            <ac:spMk id="53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6:27.255" v="586" actId="478"/>
          <ac:picMkLst>
            <pc:docMk/>
            <pc:sldMk cId="0" sldId="290"/>
            <ac:picMk id="536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41.375" v="748" actId="478"/>
        <pc:sldMkLst>
          <pc:docMk/>
          <pc:sldMk cId="0" sldId="291"/>
        </pc:sldMkLst>
        <pc:spChg chg="mod">
          <ac:chgData name="Jorge Angel PAEZ" userId="5867aea35a860aa4" providerId="LiveId" clId="{EBE06F25-2450-4CE4-AAD5-793AF49F5559}" dt="2022-09-27T20:06:58.234" v="609" actId="120"/>
          <ac:spMkLst>
            <pc:docMk/>
            <pc:sldMk cId="0" sldId="291"/>
            <ac:spMk id="54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9:38.936" v="747" actId="207"/>
          <ac:spMkLst>
            <pc:docMk/>
            <pc:sldMk cId="0" sldId="291"/>
            <ac:spMk id="54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41.375" v="748" actId="478"/>
          <ac:picMkLst>
            <pc:docMk/>
            <pc:sldMk cId="0" sldId="291"/>
            <ac:picMk id="54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07:04.328" v="610" actId="47"/>
        <pc:sldMkLst>
          <pc:docMk/>
          <pc:sldMk cId="0" sldId="292"/>
        </pc:sldMkLst>
      </pc:sldChg>
      <pc:sldChg chg="add del setBg modNotes">
        <pc:chgData name="Jorge Angel PAEZ" userId="5867aea35a860aa4" providerId="LiveId" clId="{EBE06F25-2450-4CE4-AAD5-793AF49F5559}" dt="2022-09-27T20:07:07.446" v="611" actId="47"/>
        <pc:sldMkLst>
          <pc:docMk/>
          <pc:sldMk cId="0" sldId="293"/>
        </pc:sldMkLst>
      </pc:sldChg>
      <pc:sldChg chg="add del setBg modNotes">
        <pc:chgData name="Jorge Angel PAEZ" userId="5867aea35a860aa4" providerId="LiveId" clId="{EBE06F25-2450-4CE4-AAD5-793AF49F5559}" dt="2022-09-27T20:07:08.584" v="612" actId="47"/>
        <pc:sldMkLst>
          <pc:docMk/>
          <pc:sldMk cId="0" sldId="294"/>
        </pc:sldMkLst>
      </pc:sldChg>
      <pc:sldChg chg="modSp add del mod setBg modNotes">
        <pc:chgData name="Jorge Angel PAEZ" userId="5867aea35a860aa4" providerId="LiveId" clId="{EBE06F25-2450-4CE4-AAD5-793AF49F5559}" dt="2022-09-27T20:19:27.484" v="745" actId="114"/>
        <pc:sldMkLst>
          <pc:docMk/>
          <pc:sldMk cId="0" sldId="295"/>
        </pc:sldMkLst>
        <pc:spChg chg="mod">
          <ac:chgData name="Jorge Angel PAEZ" userId="5867aea35a860aa4" providerId="LiveId" clId="{EBE06F25-2450-4CE4-AAD5-793AF49F5559}" dt="2022-09-27T20:19:27.484" v="745" actId="114"/>
          <ac:spMkLst>
            <pc:docMk/>
            <pc:sldMk cId="0" sldId="295"/>
            <ac:spMk id="567" creationId="{00000000-0000-0000-0000-000000000000}"/>
          </ac:spMkLst>
        </pc:spChg>
      </pc:sldChg>
      <pc:sldChg chg="delSp modSp add del mod">
        <pc:chgData name="Jorge Angel PAEZ" userId="5867aea35a860aa4" providerId="LiveId" clId="{EBE06F25-2450-4CE4-AAD5-793AF49F5559}" dt="2022-09-27T21:41:46.423" v="966" actId="20577"/>
        <pc:sldMkLst>
          <pc:docMk/>
          <pc:sldMk cId="0" sldId="296"/>
        </pc:sldMkLst>
        <pc:spChg chg="mod">
          <ac:chgData name="Jorge Angel PAEZ" userId="5867aea35a860aa4" providerId="LiveId" clId="{EBE06F25-2450-4CE4-AAD5-793AF49F5559}" dt="2022-09-27T20:07:22.503" v="615" actId="114"/>
          <ac:spMkLst>
            <pc:docMk/>
            <pc:sldMk cId="0" sldId="296"/>
            <ac:spMk id="572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1:41:46.423" v="966" actId="20577"/>
          <ac:spMkLst>
            <pc:docMk/>
            <pc:sldMk cId="0" sldId="296"/>
            <ac:spMk id="574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08:23.354" v="616" actId="478"/>
          <ac:picMkLst>
            <pc:docMk/>
            <pc:sldMk cId="0" sldId="296"/>
            <ac:picMk id="575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9:17.623" v="743" actId="478"/>
        <pc:sldMkLst>
          <pc:docMk/>
          <pc:sldMk cId="0" sldId="297"/>
        </pc:sldMkLst>
        <pc:spChg chg="mod">
          <ac:chgData name="Jorge Angel PAEZ" userId="5867aea35a860aa4" providerId="LiveId" clId="{EBE06F25-2450-4CE4-AAD5-793AF49F5559}" dt="2022-09-27T20:19:13.284" v="742" actId="114"/>
          <ac:spMkLst>
            <pc:docMk/>
            <pc:sldMk cId="0" sldId="297"/>
            <ac:spMk id="58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9:17.623" v="743" actId="478"/>
          <ac:picMkLst>
            <pc:docMk/>
            <pc:sldMk cId="0" sldId="297"/>
            <ac:picMk id="583" creationId="{00000000-0000-0000-0000-000000000000}"/>
          </ac:picMkLst>
        </pc:picChg>
      </pc:sldChg>
      <pc:sldChg chg="modSp add del mod">
        <pc:chgData name="Jorge Angel PAEZ" userId="5867aea35a860aa4" providerId="LiveId" clId="{EBE06F25-2450-4CE4-AAD5-793AF49F5559}" dt="2022-09-27T21:41:16.913" v="950" actId="47"/>
        <pc:sldMkLst>
          <pc:docMk/>
          <pc:sldMk cId="0" sldId="298"/>
        </pc:sldMkLst>
        <pc:spChg chg="mod">
          <ac:chgData name="Jorge Angel PAEZ" userId="5867aea35a860aa4" providerId="LiveId" clId="{EBE06F25-2450-4CE4-AAD5-793AF49F5559}" dt="2022-09-27T20:09:11.795" v="619" actId="114"/>
          <ac:spMkLst>
            <pc:docMk/>
            <pc:sldMk cId="0" sldId="298"/>
            <ac:spMk id="588" creationId="{00000000-0000-0000-0000-000000000000}"/>
          </ac:spMkLst>
        </pc:spChg>
      </pc:sldChg>
      <pc:sldChg chg="add del">
        <pc:chgData name="Jorge Angel PAEZ" userId="5867aea35a860aa4" providerId="LiveId" clId="{EBE06F25-2450-4CE4-AAD5-793AF49F5559}" dt="2022-09-27T20:09:38.399" v="620" actId="47"/>
        <pc:sldMkLst>
          <pc:docMk/>
          <pc:sldMk cId="0" sldId="299"/>
        </pc:sldMkLst>
      </pc:sldChg>
      <pc:sldChg chg="add del setBg modNotes">
        <pc:chgData name="Jorge Angel PAEZ" userId="5867aea35a860aa4" providerId="LiveId" clId="{EBE06F25-2450-4CE4-AAD5-793AF49F5559}" dt="2022-09-27T20:17:47.255" v="737" actId="47"/>
        <pc:sldMkLst>
          <pc:docMk/>
          <pc:sldMk cId="0" sldId="300"/>
        </pc:sldMkLst>
      </pc:sldChg>
      <pc:sldChg chg="add del">
        <pc:chgData name="Jorge Angel PAEZ" userId="5867aea35a860aa4" providerId="LiveId" clId="{EBE06F25-2450-4CE4-AAD5-793AF49F5559}" dt="2022-09-27T20:09:49.225" v="621" actId="47"/>
        <pc:sldMkLst>
          <pc:docMk/>
          <pc:sldMk cId="0" sldId="301"/>
        </pc:sldMkLst>
      </pc:sldChg>
      <pc:sldChg chg="add del">
        <pc:chgData name="Jorge Angel PAEZ" userId="5867aea35a860aa4" providerId="LiveId" clId="{EBE06F25-2450-4CE4-AAD5-793AF49F5559}" dt="2022-09-27T20:09:52.658" v="622" actId="47"/>
        <pc:sldMkLst>
          <pc:docMk/>
          <pc:sldMk cId="0" sldId="302"/>
        </pc:sldMkLst>
      </pc:sldChg>
      <pc:sldChg chg="add del">
        <pc:chgData name="Jorge Angel PAEZ" userId="5867aea35a860aa4" providerId="LiveId" clId="{EBE06F25-2450-4CE4-AAD5-793AF49F5559}" dt="2022-09-27T20:09:59.604" v="623" actId="47"/>
        <pc:sldMkLst>
          <pc:docMk/>
          <pc:sldMk cId="0" sldId="303"/>
        </pc:sldMkLst>
      </pc:sldChg>
      <pc:sldChg chg="delSp modSp add del mod">
        <pc:chgData name="Jorge Angel PAEZ" userId="5867aea35a860aa4" providerId="LiveId" clId="{EBE06F25-2450-4CE4-AAD5-793AF49F5559}" dt="2022-09-27T20:16:46.987" v="696" actId="207"/>
        <pc:sldMkLst>
          <pc:docMk/>
          <pc:sldMk cId="0" sldId="304"/>
        </pc:sldMkLst>
        <pc:spChg chg="mod">
          <ac:chgData name="Jorge Angel PAEZ" userId="5867aea35a860aa4" providerId="LiveId" clId="{EBE06F25-2450-4CE4-AAD5-793AF49F5559}" dt="2022-09-27T20:16:46.987" v="696" actId="207"/>
          <ac:spMkLst>
            <pc:docMk/>
            <pc:sldMk cId="0" sldId="304"/>
            <ac:spMk id="63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6:23.868" v="679" actId="207"/>
          <ac:spMkLst>
            <pc:docMk/>
            <pc:sldMk cId="0" sldId="304"/>
            <ac:spMk id="632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26.933" v="680" actId="478"/>
          <ac:picMkLst>
            <pc:docMk/>
            <pc:sldMk cId="0" sldId="304"/>
            <ac:picMk id="63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17:03.550" v="712" actId="14100"/>
        <pc:sldMkLst>
          <pc:docMk/>
          <pc:sldMk cId="0" sldId="305"/>
        </pc:sldMkLst>
        <pc:spChg chg="mod">
          <ac:chgData name="Jorge Angel PAEZ" userId="5867aea35a860aa4" providerId="LiveId" clId="{EBE06F25-2450-4CE4-AAD5-793AF49F5559}" dt="2022-09-27T20:17:03.550" v="712" actId="14100"/>
          <ac:spMkLst>
            <pc:docMk/>
            <pc:sldMk cId="0" sldId="305"/>
            <ac:spMk id="63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58.563" v="676" actId="207"/>
          <ac:spMkLst>
            <pc:docMk/>
            <pc:sldMk cId="0" sldId="305"/>
            <ac:spMk id="640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5:49.200" v="674" actId="207"/>
          <ac:spMkLst>
            <pc:docMk/>
            <pc:sldMk cId="0" sldId="305"/>
            <ac:spMk id="64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6:06.782" v="677" actId="478"/>
          <ac:picMkLst>
            <pc:docMk/>
            <pc:sldMk cId="0" sldId="305"/>
            <ac:picMk id="642" creationId="{00000000-0000-0000-0000-000000000000}"/>
          </ac:picMkLst>
        </pc:picChg>
      </pc:sldChg>
      <pc:sldChg chg="delSp modSp add del mod">
        <pc:chgData name="Jorge Angel PAEZ" userId="5867aea35a860aa4" providerId="LiveId" clId="{EBE06F25-2450-4CE4-AAD5-793AF49F5559}" dt="2022-09-27T20:17:39.196" v="736" actId="14100"/>
        <pc:sldMkLst>
          <pc:docMk/>
          <pc:sldMk cId="0" sldId="306"/>
        </pc:sldMkLst>
        <pc:spChg chg="mod">
          <ac:chgData name="Jorge Angel PAEZ" userId="5867aea35a860aa4" providerId="LiveId" clId="{EBE06F25-2450-4CE4-AAD5-793AF49F5559}" dt="2022-09-27T20:17:35.927" v="735" actId="120"/>
          <ac:spMkLst>
            <pc:docMk/>
            <pc:sldMk cId="0" sldId="306"/>
            <ac:spMk id="648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20:17:39.196" v="736" actId="14100"/>
          <ac:spMkLst>
            <pc:docMk/>
            <pc:sldMk cId="0" sldId="306"/>
            <ac:spMk id="650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17:28.190" v="732" actId="478"/>
          <ac:picMkLst>
            <pc:docMk/>
            <pc:sldMk cId="0" sldId="306"/>
            <ac:picMk id="649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17:31.283" v="733" actId="478"/>
          <ac:picMkLst>
            <pc:docMk/>
            <pc:sldMk cId="0" sldId="306"/>
            <ac:picMk id="651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29.490" v="628" actId="47"/>
        <pc:sldMkLst>
          <pc:docMk/>
          <pc:sldMk cId="0" sldId="307"/>
        </pc:sldMkLst>
      </pc:sldChg>
      <pc:sldChg chg="add del setBg modNotes">
        <pc:chgData name="Jorge Angel PAEZ" userId="5867aea35a860aa4" providerId="LiveId" clId="{EBE06F25-2450-4CE4-AAD5-793AF49F5559}" dt="2022-09-27T20:10:23.358" v="625" actId="47"/>
        <pc:sldMkLst>
          <pc:docMk/>
          <pc:sldMk cId="0" sldId="308"/>
        </pc:sldMkLst>
      </pc:sldChg>
      <pc:sldChg chg="add del">
        <pc:chgData name="Jorge Angel PAEZ" userId="5867aea35a860aa4" providerId="LiveId" clId="{EBE06F25-2450-4CE4-AAD5-793AF49F5559}" dt="2022-09-27T20:10:19.254" v="624" actId="47"/>
        <pc:sldMkLst>
          <pc:docMk/>
          <pc:sldMk cId="0" sldId="309"/>
        </pc:sldMkLst>
      </pc:sldChg>
      <pc:sldChg chg="add del setBg modNotes">
        <pc:chgData name="Jorge Angel PAEZ" userId="5867aea35a860aa4" providerId="LiveId" clId="{EBE06F25-2450-4CE4-AAD5-793AF49F5559}" dt="2022-09-27T20:10:24.709" v="626" actId="47"/>
        <pc:sldMkLst>
          <pc:docMk/>
          <pc:sldMk cId="0" sldId="310"/>
        </pc:sldMkLst>
      </pc:sldChg>
      <pc:sldChg chg="add del">
        <pc:chgData name="Jorge Angel PAEZ" userId="5867aea35a860aa4" providerId="LiveId" clId="{EBE06F25-2450-4CE4-AAD5-793AF49F5559}" dt="2022-09-27T20:10:27.564" v="627" actId="47"/>
        <pc:sldMkLst>
          <pc:docMk/>
          <pc:sldMk cId="0" sldId="31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689082395" sldId="311"/>
        </pc:sldMkLst>
      </pc:sldChg>
      <pc:sldChg chg="delSp modSp add del mod setBg modNotes">
        <pc:chgData name="Jorge Angel PAEZ" userId="5867aea35a860aa4" providerId="LiveId" clId="{EBE06F25-2450-4CE4-AAD5-793AF49F5559}" dt="2022-09-27T21:23:18.893" v="949" actId="14100"/>
        <pc:sldMkLst>
          <pc:docMk/>
          <pc:sldMk cId="0" sldId="314"/>
        </pc:sldMkLst>
        <pc:spChg chg="mod">
          <ac:chgData name="Jorge Angel PAEZ" userId="5867aea35a860aa4" providerId="LiveId" clId="{EBE06F25-2450-4CE4-AAD5-793AF49F5559}" dt="2022-09-27T21:23:18.893" v="949" actId="14100"/>
          <ac:spMkLst>
            <pc:docMk/>
            <pc:sldMk cId="0" sldId="314"/>
            <ac:spMk id="72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1:23:05.746" v="942" actId="478"/>
          <ac:picMkLst>
            <pc:docMk/>
            <pc:sldMk cId="0" sldId="314"/>
            <ac:picMk id="724" creationId="{00000000-0000-0000-0000-000000000000}"/>
          </ac:picMkLst>
        </pc:picChg>
      </pc:sldChg>
      <pc:sldChg chg="add del setBg modNotes">
        <pc:chgData name="Jorge Angel PAEZ" userId="5867aea35a860aa4" providerId="LiveId" clId="{EBE06F25-2450-4CE4-AAD5-793AF49F5559}" dt="2022-09-27T20:10:41.343" v="631" actId="47"/>
        <pc:sldMkLst>
          <pc:docMk/>
          <pc:sldMk cId="0" sldId="315"/>
        </pc:sldMkLst>
      </pc:sldChg>
      <pc:sldChg chg="add del setBg modNotes">
        <pc:chgData name="Jorge Angel PAEZ" userId="5867aea35a860aa4" providerId="LiveId" clId="{EBE06F25-2450-4CE4-AAD5-793AF49F5559}" dt="2022-09-27T20:10:43.293" v="632" actId="47"/>
        <pc:sldMkLst>
          <pc:docMk/>
          <pc:sldMk cId="0" sldId="316"/>
        </pc:sldMkLst>
      </pc:sldChg>
      <pc:sldChg chg="add del">
        <pc:chgData name="Jorge Angel PAEZ" userId="5867aea35a860aa4" providerId="LiveId" clId="{EBE06F25-2450-4CE4-AAD5-793AF49F5559}" dt="2022-09-27T20:15:39.007" v="673" actId="47"/>
        <pc:sldMkLst>
          <pc:docMk/>
          <pc:sldMk cId="0" sldId="317"/>
        </pc:sldMkLst>
      </pc:sldChg>
      <pc:sldChg chg="add del setBg modNotes">
        <pc:chgData name="Jorge Angel PAEZ" userId="5867aea35a860aa4" providerId="LiveId" clId="{EBE06F25-2450-4CE4-AAD5-793AF49F5559}" dt="2022-09-27T20:13:10.334" v="633" actId="47"/>
        <pc:sldMkLst>
          <pc:docMk/>
          <pc:sldMk cId="0" sldId="318"/>
        </pc:sldMkLst>
      </pc:sldChg>
      <pc:sldChg chg="add del setBg modNotes">
        <pc:chgData name="Jorge Angel PAEZ" userId="5867aea35a860aa4" providerId="LiveId" clId="{EBE06F25-2450-4CE4-AAD5-793AF49F5559}" dt="2022-09-27T20:13:12.014" v="634" actId="47"/>
        <pc:sldMkLst>
          <pc:docMk/>
          <pc:sldMk cId="0" sldId="319"/>
        </pc:sldMkLst>
      </pc:sldChg>
      <pc:sldChg chg="modSp mod">
        <pc:chgData name="Jorge Angel PAEZ" userId="5867aea35a860aa4" providerId="LiveId" clId="{EBE06F25-2450-4CE4-AAD5-793AF49F5559}" dt="2022-09-27T22:10:05.123" v="980" actId="115"/>
        <pc:sldMkLst>
          <pc:docMk/>
          <pc:sldMk cId="0" sldId="320"/>
        </pc:sldMkLst>
        <pc:spChg chg="mod">
          <ac:chgData name="Jorge Angel PAEZ" userId="5867aea35a860aa4" providerId="LiveId" clId="{EBE06F25-2450-4CE4-AAD5-793AF49F5559}" dt="2022-09-27T22:10:05.123" v="980" actId="115"/>
          <ac:spMkLst>
            <pc:docMk/>
            <pc:sldMk cId="0" sldId="320"/>
            <ac:spMk id="724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2865375420" sldId="32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617930" sldId="32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3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4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5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6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7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8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0" sldId="329"/>
        </pc:sldMkLst>
      </pc:sldChg>
      <pc:sldChg chg="ord">
        <pc:chgData name="Jorge Angel PAEZ" userId="5867aea35a860aa4" providerId="LiveId" clId="{EBE06F25-2450-4CE4-AAD5-793AF49F5559}" dt="2022-09-27T22:10:42.398" v="982"/>
        <pc:sldMkLst>
          <pc:docMk/>
          <pc:sldMk cId="1594011694" sldId="330"/>
        </pc:sldMkLst>
      </pc:sldChg>
      <pc:sldChg chg="add del">
        <pc:chgData name="Jorge Angel PAEZ" userId="5867aea35a860aa4" providerId="LiveId" clId="{EBE06F25-2450-4CE4-AAD5-793AF49F5559}" dt="2022-09-27T20:10:32.194" v="629" actId="47"/>
        <pc:sldMkLst>
          <pc:docMk/>
          <pc:sldMk cId="2167909218" sldId="331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3995398416" sldId="331"/>
        </pc:sldMkLst>
      </pc:sldChg>
      <pc:sldChg chg="add del setBg modNotes">
        <pc:chgData name="Jorge Angel PAEZ" userId="5867aea35a860aa4" providerId="LiveId" clId="{EBE06F25-2450-4CE4-AAD5-793AF49F5559}" dt="2022-09-27T20:10:36.496" v="630" actId="47"/>
        <pc:sldMkLst>
          <pc:docMk/>
          <pc:sldMk cId="162712014" sldId="332"/>
        </pc:sldMkLst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1041896275" sldId="332"/>
        </pc:sldMkLst>
      </pc:sldChg>
      <pc:sldChg chg="modSp add mod setBg modNotes">
        <pc:chgData name="Jorge Angel PAEZ" userId="5867aea35a860aa4" providerId="LiveId" clId="{EBE06F25-2450-4CE4-AAD5-793AF49F5559}" dt="2022-09-27T19:35:01.241" v="56" actId="114"/>
        <pc:sldMkLst>
          <pc:docMk/>
          <pc:sldMk cId="0" sldId="333"/>
        </pc:sldMkLst>
        <pc:spChg chg="mod">
          <ac:chgData name="Jorge Angel PAEZ" userId="5867aea35a860aa4" providerId="LiveId" clId="{EBE06F25-2450-4CE4-AAD5-793AF49F5559}" dt="2022-09-27T19:35:01.241" v="56" actId="114"/>
          <ac:spMkLst>
            <pc:docMk/>
            <pc:sldMk cId="0" sldId="333"/>
            <ac:spMk id="260" creationId="{00000000-0000-0000-0000-000000000000}"/>
          </ac:spMkLst>
        </pc:spChg>
      </pc:sldChg>
      <pc:sldChg chg="del">
        <pc:chgData name="Jorge Angel PAEZ" userId="5867aea35a860aa4" providerId="LiveId" clId="{EBE06F25-2450-4CE4-AAD5-793AF49F5559}" dt="2022-09-27T19:28:54.410" v="37" actId="47"/>
        <pc:sldMkLst>
          <pc:docMk/>
          <pc:sldMk cId="468333150" sldId="333"/>
        </pc:sldMkLst>
      </pc:sldChg>
      <pc:sldChg chg="delSp modSp add mod">
        <pc:chgData name="Jorge Angel PAEZ" userId="5867aea35a860aa4" providerId="LiveId" clId="{EBE06F25-2450-4CE4-AAD5-793AF49F5559}" dt="2022-09-27T19:34:52.667" v="54" actId="207"/>
        <pc:sldMkLst>
          <pc:docMk/>
          <pc:sldMk cId="0" sldId="334"/>
        </pc:sldMkLst>
        <pc:spChg chg="mod">
          <ac:chgData name="Jorge Angel PAEZ" userId="5867aea35a860aa4" providerId="LiveId" clId="{EBE06F25-2450-4CE4-AAD5-793AF49F5559}" dt="2022-09-27T19:34:44.816" v="49" actId="14100"/>
          <ac:spMkLst>
            <pc:docMk/>
            <pc:sldMk cId="0" sldId="334"/>
            <ac:spMk id="26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4:52.667" v="54" actId="207"/>
          <ac:spMkLst>
            <pc:docMk/>
            <pc:sldMk cId="0" sldId="334"/>
            <ac:spMk id="266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4:30.494" v="45" actId="478"/>
          <ac:picMkLst>
            <pc:docMk/>
            <pc:sldMk cId="0" sldId="334"/>
            <ac:picMk id="267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19:34:36.681" v="47" actId="478"/>
          <ac:picMkLst>
            <pc:docMk/>
            <pc:sldMk cId="0" sldId="334"/>
            <ac:picMk id="26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8.310" v="314" actId="478"/>
        <pc:sldMkLst>
          <pc:docMk/>
          <pc:sldMk cId="0" sldId="335"/>
        </pc:sldMkLst>
        <pc:spChg chg="mod">
          <ac:chgData name="Jorge Angel PAEZ" userId="5867aea35a860aa4" providerId="LiveId" clId="{EBE06F25-2450-4CE4-AAD5-793AF49F5559}" dt="2022-09-27T19:38:50.874" v="292" actId="114"/>
          <ac:spMkLst>
            <pc:docMk/>
            <pc:sldMk cId="0" sldId="335"/>
            <ac:spMk id="273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35.004" v="205" actId="20577"/>
          <ac:spMkLst>
            <pc:docMk/>
            <pc:sldMk cId="0" sldId="335"/>
            <ac:spMk id="275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8.310" v="314" actId="478"/>
          <ac:picMkLst>
            <pc:docMk/>
            <pc:sldMk cId="0" sldId="335"/>
            <ac:picMk id="276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5.306" v="313" actId="478"/>
        <pc:sldMkLst>
          <pc:docMk/>
          <pc:sldMk cId="0" sldId="336"/>
        </pc:sldMkLst>
        <pc:spChg chg="mod">
          <ac:chgData name="Jorge Angel PAEZ" userId="5867aea35a860aa4" providerId="LiveId" clId="{EBE06F25-2450-4CE4-AAD5-793AF49F5559}" dt="2022-09-27T19:39:06.062" v="297" actId="1076"/>
          <ac:spMkLst>
            <pc:docMk/>
            <pc:sldMk cId="0" sldId="336"/>
            <ac:spMk id="281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6:56.964" v="222" actId="20577"/>
          <ac:spMkLst>
            <pc:docMk/>
            <pc:sldMk cId="0" sldId="336"/>
            <ac:spMk id="283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5.306" v="313" actId="478"/>
          <ac:picMkLst>
            <pc:docMk/>
            <pc:sldMk cId="0" sldId="336"/>
            <ac:picMk id="284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52.730" v="312" actId="478"/>
        <pc:sldMkLst>
          <pc:docMk/>
          <pc:sldMk cId="0" sldId="337"/>
        </pc:sldMkLst>
        <pc:spChg chg="mod">
          <ac:chgData name="Jorge Angel PAEZ" userId="5867aea35a860aa4" providerId="LiveId" clId="{EBE06F25-2450-4CE4-AAD5-793AF49F5559}" dt="2022-09-27T19:39:20.108" v="302" actId="1076"/>
          <ac:spMkLst>
            <pc:docMk/>
            <pc:sldMk cId="0" sldId="337"/>
            <ac:spMk id="289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08.420" v="239" actId="20577"/>
          <ac:spMkLst>
            <pc:docMk/>
            <pc:sldMk cId="0" sldId="337"/>
            <ac:spMk id="291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2.730" v="312" actId="478"/>
          <ac:picMkLst>
            <pc:docMk/>
            <pc:sldMk cId="0" sldId="337"/>
            <ac:picMk id="292" creationId="{00000000-0000-0000-0000-000000000000}"/>
          </ac:picMkLst>
        </pc:picChg>
      </pc:sldChg>
      <pc:sldChg chg="addSp delSp modSp add mod">
        <pc:chgData name="Jorge Angel PAEZ" userId="5867aea35a860aa4" providerId="LiveId" clId="{EBE06F25-2450-4CE4-AAD5-793AF49F5559}" dt="2022-09-27T19:39:50.334" v="311" actId="478"/>
        <pc:sldMkLst>
          <pc:docMk/>
          <pc:sldMk cId="0" sldId="338"/>
        </pc:sldMkLst>
        <pc:spChg chg="add mod">
          <ac:chgData name="Jorge Angel PAEZ" userId="5867aea35a860aa4" providerId="LiveId" clId="{EBE06F25-2450-4CE4-AAD5-793AF49F5559}" dt="2022-09-27T19:39:32.195" v="304"/>
          <ac:spMkLst>
            <pc:docMk/>
            <pc:sldMk cId="0" sldId="338"/>
            <ac:spMk id="2" creationId="{5CCCB40D-4584-D889-05EB-11360A83FA98}"/>
          </ac:spMkLst>
        </pc:spChg>
        <pc:spChg chg="del">
          <ac:chgData name="Jorge Angel PAEZ" userId="5867aea35a860aa4" providerId="LiveId" clId="{EBE06F25-2450-4CE4-AAD5-793AF49F5559}" dt="2022-09-27T19:39:24.694" v="303" actId="478"/>
          <ac:spMkLst>
            <pc:docMk/>
            <pc:sldMk cId="0" sldId="338"/>
            <ac:spMk id="297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20.254" v="256" actId="20577"/>
          <ac:spMkLst>
            <pc:docMk/>
            <pc:sldMk cId="0" sldId="338"/>
            <ac:spMk id="2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50.334" v="311" actId="478"/>
          <ac:picMkLst>
            <pc:docMk/>
            <pc:sldMk cId="0" sldId="338"/>
            <ac:picMk id="300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19:39:47.545" v="310" actId="478"/>
        <pc:sldMkLst>
          <pc:docMk/>
          <pc:sldMk cId="1105671024" sldId="339"/>
        </pc:sldMkLst>
        <pc:spChg chg="mod">
          <ac:chgData name="Jorge Angel PAEZ" userId="5867aea35a860aa4" providerId="LiveId" clId="{EBE06F25-2450-4CE4-AAD5-793AF49F5559}" dt="2022-09-27T19:39:43.712" v="309" actId="1076"/>
          <ac:spMkLst>
            <pc:docMk/>
            <pc:sldMk cId="1105671024" sldId="339"/>
            <ac:spMk id="305" creationId="{00000000-0000-0000-0000-000000000000}"/>
          </ac:spMkLst>
        </pc:spChg>
        <pc:spChg chg="mod">
          <ac:chgData name="Jorge Angel PAEZ" userId="5867aea35a860aa4" providerId="LiveId" clId="{EBE06F25-2450-4CE4-AAD5-793AF49F5559}" dt="2022-09-27T19:37:39.364" v="284" actId="20577"/>
          <ac:spMkLst>
            <pc:docMk/>
            <pc:sldMk cId="1105671024" sldId="339"/>
            <ac:spMk id="307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19:39:47.545" v="310" actId="478"/>
          <ac:picMkLst>
            <pc:docMk/>
            <pc:sldMk cId="1105671024" sldId="339"/>
            <ac:picMk id="308" creationId="{00000000-0000-0000-0000-000000000000}"/>
          </ac:picMkLst>
        </pc:picChg>
      </pc:sldChg>
      <pc:sldChg chg="delSp modSp add mod">
        <pc:chgData name="Jorge Angel PAEZ" userId="5867aea35a860aa4" providerId="LiveId" clId="{EBE06F25-2450-4CE4-AAD5-793AF49F5559}" dt="2022-09-27T20:25:59.234" v="769" actId="14100"/>
        <pc:sldMkLst>
          <pc:docMk/>
          <pc:sldMk cId="3618018702" sldId="340"/>
        </pc:sldMkLst>
        <pc:spChg chg="mod">
          <ac:chgData name="Jorge Angel PAEZ" userId="5867aea35a860aa4" providerId="LiveId" clId="{EBE06F25-2450-4CE4-AAD5-793AF49F5559}" dt="2022-09-27T20:25:59.234" v="769" actId="14100"/>
          <ac:spMkLst>
            <pc:docMk/>
            <pc:sldMk cId="3618018702" sldId="340"/>
            <ac:spMk id="399" creationId="{00000000-0000-0000-0000-000000000000}"/>
          </ac:spMkLst>
        </pc:spChg>
        <pc:picChg chg="del">
          <ac:chgData name="Jorge Angel PAEZ" userId="5867aea35a860aa4" providerId="LiveId" clId="{EBE06F25-2450-4CE4-AAD5-793AF49F5559}" dt="2022-09-27T20:25:50.844" v="765" actId="478"/>
          <ac:picMkLst>
            <pc:docMk/>
            <pc:sldMk cId="3618018702" sldId="340"/>
            <ac:picMk id="400" creationId="{00000000-0000-0000-0000-000000000000}"/>
          </ac:picMkLst>
        </pc:picChg>
        <pc:picChg chg="del">
          <ac:chgData name="Jorge Angel PAEZ" userId="5867aea35a860aa4" providerId="LiveId" clId="{EBE06F25-2450-4CE4-AAD5-793AF49F5559}" dt="2022-09-27T20:25:48.551" v="764" actId="478"/>
          <ac:picMkLst>
            <pc:docMk/>
            <pc:sldMk cId="3618018702" sldId="340"/>
            <ac:picMk id="402" creationId="{00000000-0000-0000-0000-000000000000}"/>
          </ac:picMkLst>
        </pc:picChg>
      </pc:sldChg>
      <pc:sldChg chg="addSp delSp modSp add mod ord">
        <pc:chgData name="Jorge Angel PAEZ" userId="5867aea35a860aa4" providerId="LiveId" clId="{EBE06F25-2450-4CE4-AAD5-793AF49F5559}" dt="2022-09-27T22:01:43.730" v="971" actId="1076"/>
        <pc:sldMkLst>
          <pc:docMk/>
          <pc:sldMk cId="1410915232" sldId="341"/>
        </pc:sldMkLst>
        <pc:spChg chg="add mod">
          <ac:chgData name="Jorge Angel PAEZ" userId="5867aea35a860aa4" providerId="LiveId" clId="{EBE06F25-2450-4CE4-AAD5-793AF49F5559}" dt="2022-09-27T22:01:36.139" v="969" actId="1076"/>
          <ac:spMkLst>
            <pc:docMk/>
            <pc:sldMk cId="1410915232" sldId="341"/>
            <ac:spMk id="2" creationId="{5D3B97E1-EF51-2DA3-4EF1-6CB00C0BCABE}"/>
          </ac:spMkLst>
        </pc:spChg>
        <pc:spChg chg="add mod">
          <ac:chgData name="Jorge Angel PAEZ" userId="5867aea35a860aa4" providerId="LiveId" clId="{EBE06F25-2450-4CE4-AAD5-793AF49F5559}" dt="2022-09-27T22:01:39.413" v="970" actId="1076"/>
          <ac:spMkLst>
            <pc:docMk/>
            <pc:sldMk cId="1410915232" sldId="341"/>
            <ac:spMk id="3" creationId="{DC7DC25A-566F-DEA4-F1C4-88099BC76D19}"/>
          </ac:spMkLst>
        </pc:spChg>
        <pc:spChg chg="del">
          <ac:chgData name="Jorge Angel PAEZ" userId="5867aea35a860aa4" providerId="LiveId" clId="{EBE06F25-2450-4CE4-AAD5-793AF49F5559}" dt="2022-09-27T20:30:15.173" v="794" actId="478"/>
          <ac:spMkLst>
            <pc:docMk/>
            <pc:sldMk cId="1410915232" sldId="341"/>
            <ac:spMk id="401" creationId="{00000000-0000-0000-0000-000000000000}"/>
          </ac:spMkLst>
        </pc:spChg>
        <pc:picChg chg="add del mod">
          <ac:chgData name="Jorge Angel PAEZ" userId="5867aea35a860aa4" providerId="LiveId" clId="{EBE06F25-2450-4CE4-AAD5-793AF49F5559}" dt="2022-09-27T20:32:13.704" v="815" actId="478"/>
          <ac:picMkLst>
            <pc:docMk/>
            <pc:sldMk cId="1410915232" sldId="341"/>
            <ac:picMk id="1026" creationId="{216D2133-FD95-C39B-946E-E0CA1B5C9A12}"/>
          </ac:picMkLst>
        </pc:picChg>
        <pc:picChg chg="add mod">
          <ac:chgData name="Jorge Angel PAEZ" userId="5867aea35a860aa4" providerId="LiveId" clId="{EBE06F25-2450-4CE4-AAD5-793AF49F5559}" dt="2022-09-27T22:01:43.730" v="971" actId="1076"/>
          <ac:picMkLst>
            <pc:docMk/>
            <pc:sldMk cId="1410915232" sldId="341"/>
            <ac:picMk id="1029" creationId="{4A257264-1E8D-E61E-876C-E8A774DA9456}"/>
          </ac:picMkLst>
        </pc:picChg>
      </pc:sldChg>
      <pc:sldMasterChg chg="delSldLayout">
        <pc:chgData name="Jorge Angel PAEZ" userId="5867aea35a860aa4" providerId="LiveId" clId="{EBE06F25-2450-4CE4-AAD5-793AF49F5559}" dt="2022-09-27T20:10:32.194" v="629" actId="47"/>
        <pc:sldMasterMkLst>
          <pc:docMk/>
          <pc:sldMasterMk cId="0" sldId="2147483684"/>
        </pc:sldMasterMkLst>
        <pc:sldLayoutChg chg="del">
          <pc:chgData name="Jorge Angel PAEZ" userId="5867aea35a860aa4" providerId="LiveId" clId="{EBE06F25-2450-4CE4-AAD5-793AF49F5559}" dt="2022-09-27T20:10:32.194" v="629" actId="47"/>
          <pc:sldLayoutMkLst>
            <pc:docMk/>
            <pc:sldMasterMk cId="0" sldId="2147483684"/>
            <pc:sldLayoutMk cId="0" sldId="2147483659"/>
          </pc:sldLayoutMkLst>
        </pc:sldLayoutChg>
      </pc:sldMasterChg>
    </pc:docChg>
  </pc:docChgLst>
  <pc:docChgLst>
    <pc:chgData name="Jorge Angel PAEZ" userId="5867aea35a860aa4" providerId="LiveId" clId="{68FDCF38-77F1-4CAC-A3A9-C78D7D918EFC}"/>
    <pc:docChg chg="custSel delSld modSld">
      <pc:chgData name="Jorge Angel PAEZ" userId="5867aea35a860aa4" providerId="LiveId" clId="{68FDCF38-77F1-4CAC-A3A9-C78D7D918EFC}" dt="2022-10-02T18:58:36.116" v="144" actId="20577"/>
      <pc:docMkLst>
        <pc:docMk/>
      </pc:docMkLst>
      <pc:sldChg chg="modSp mod">
        <pc:chgData name="Jorge Angel PAEZ" userId="5867aea35a860aa4" providerId="LiveId" clId="{68FDCF38-77F1-4CAC-A3A9-C78D7D918EFC}" dt="2022-10-02T18:58:36.116" v="144" actId="20577"/>
        <pc:sldMkLst>
          <pc:docMk/>
          <pc:sldMk cId="0" sldId="260"/>
        </pc:sldMkLst>
        <pc:spChg chg="mod">
          <ac:chgData name="Jorge Angel PAEZ" userId="5867aea35a860aa4" providerId="LiveId" clId="{68FDCF38-77F1-4CAC-A3A9-C78D7D918EFC}" dt="2022-10-02T18:58:36.116" v="144" actId="20577"/>
          <ac:spMkLst>
            <pc:docMk/>
            <pc:sldMk cId="0" sldId="260"/>
            <ac:spMk id="184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48.321" v="130" actId="6549"/>
        <pc:sldMkLst>
          <pc:docMk/>
          <pc:sldMk cId="0" sldId="267"/>
        </pc:sldMkLst>
      </pc:sldChg>
      <pc:sldChg chg="modSp mod">
        <pc:chgData name="Jorge Angel PAEZ" userId="5867aea35a860aa4" providerId="LiveId" clId="{68FDCF38-77F1-4CAC-A3A9-C78D7D918EFC}" dt="2022-10-02T18:51:04.372" v="116" actId="20577"/>
        <pc:sldMkLst>
          <pc:docMk/>
          <pc:sldMk cId="0" sldId="273"/>
        </pc:sldMkLst>
        <pc:spChg chg="mod">
          <ac:chgData name="Jorge Angel PAEZ" userId="5867aea35a860aa4" providerId="LiveId" clId="{68FDCF38-77F1-4CAC-A3A9-C78D7D918EFC}" dt="2022-10-02T18:51:04.372" v="116" actId="20577"/>
          <ac:spMkLst>
            <pc:docMk/>
            <pc:sldMk cId="0" sldId="273"/>
            <ac:spMk id="324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01.986" v="113" actId="20577"/>
        <pc:sldMkLst>
          <pc:docMk/>
          <pc:sldMk cId="0" sldId="274"/>
        </pc:sldMkLst>
        <pc:spChg chg="mod">
          <ac:chgData name="Jorge Angel PAEZ" userId="5867aea35a860aa4" providerId="LiveId" clId="{68FDCF38-77F1-4CAC-A3A9-C78D7D918EFC}" dt="2022-10-02T18:51:01.986" v="113" actId="20577"/>
          <ac:spMkLst>
            <pc:docMk/>
            <pc:sldMk cId="0" sldId="274"/>
            <ac:spMk id="333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8.122" v="110" actId="20577"/>
        <pc:sldMkLst>
          <pc:docMk/>
          <pc:sldMk cId="0" sldId="275"/>
        </pc:sldMkLst>
        <pc:spChg chg="mod">
          <ac:chgData name="Jorge Angel PAEZ" userId="5867aea35a860aa4" providerId="LiveId" clId="{68FDCF38-77F1-4CAC-A3A9-C78D7D918EFC}" dt="2022-10-02T18:50:58.122" v="110" actId="20577"/>
          <ac:spMkLst>
            <pc:docMk/>
            <pc:sldMk cId="0" sldId="275"/>
            <ac:spMk id="341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1:18.372" v="119" actId="20577"/>
        <pc:sldMkLst>
          <pc:docMk/>
          <pc:sldMk cId="3380308300" sldId="276"/>
        </pc:sldMkLst>
        <pc:spChg chg="mod">
          <ac:chgData name="Jorge Angel PAEZ" userId="5867aea35a860aa4" providerId="LiveId" clId="{68FDCF38-77F1-4CAC-A3A9-C78D7D918EFC}" dt="2022-10-02T18:51:18.372" v="119" actId="20577"/>
          <ac:spMkLst>
            <pc:docMk/>
            <pc:sldMk cId="3380308300" sldId="276"/>
            <ac:spMk id="348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4.916" v="107" actId="20577"/>
        <pc:sldMkLst>
          <pc:docMk/>
          <pc:sldMk cId="2467778228" sldId="277"/>
        </pc:sldMkLst>
        <pc:spChg chg="mod">
          <ac:chgData name="Jorge Angel PAEZ" userId="5867aea35a860aa4" providerId="LiveId" clId="{68FDCF38-77F1-4CAC-A3A9-C78D7D918EFC}" dt="2022-10-02T18:50:54.916" v="107" actId="20577"/>
          <ac:spMkLst>
            <pc:docMk/>
            <pc:sldMk cId="2467778228" sldId="277"/>
            <ac:spMk id="356" creationId="{00000000-0000-0000-0000-000000000000}"/>
          </ac:spMkLst>
        </pc:spChg>
      </pc:sldChg>
      <pc:sldChg chg="modSp mod">
        <pc:chgData name="Jorge Angel PAEZ" userId="5867aea35a860aa4" providerId="LiveId" clId="{68FDCF38-77F1-4CAC-A3A9-C78D7D918EFC}" dt="2022-10-02T18:50:51.107" v="104" actId="20577"/>
        <pc:sldMkLst>
          <pc:docMk/>
          <pc:sldMk cId="0" sldId="278"/>
        </pc:sldMkLst>
        <pc:spChg chg="mod">
          <ac:chgData name="Jorge Angel PAEZ" userId="5867aea35a860aa4" providerId="LiveId" clId="{68FDCF38-77F1-4CAC-A3A9-C78D7D918EFC}" dt="2022-10-02T18:50:51.107" v="104" actId="20577"/>
          <ac:spMkLst>
            <pc:docMk/>
            <pc:sldMk cId="0" sldId="278"/>
            <ac:spMk id="363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1.101" v="127" actId="20577"/>
        <pc:sldMkLst>
          <pc:docMk/>
          <pc:sldMk cId="0" sldId="279"/>
        </pc:sldMkLst>
      </pc:sldChg>
      <pc:sldChg chg="modSp mod">
        <pc:chgData name="Jorge Angel PAEZ" userId="5867aea35a860aa4" providerId="LiveId" clId="{68FDCF38-77F1-4CAC-A3A9-C78D7D918EFC}" dt="2022-10-02T18:51:36.914" v="125" actId="20577"/>
        <pc:sldMkLst>
          <pc:docMk/>
          <pc:sldMk cId="0" sldId="280"/>
        </pc:sldMkLst>
        <pc:spChg chg="mod">
          <ac:chgData name="Jorge Angel PAEZ" userId="5867aea35a860aa4" providerId="LiveId" clId="{68FDCF38-77F1-4CAC-A3A9-C78D7D918EFC}" dt="2022-10-02T18:51:36.914" v="125" actId="20577"/>
          <ac:spMkLst>
            <pc:docMk/>
            <pc:sldMk cId="0" sldId="280"/>
            <ac:spMk id="376" creationId="{00000000-0000-0000-0000-000000000000}"/>
          </ac:spMkLst>
        </pc:spChg>
      </pc:sldChg>
      <pc:sldChg chg="modNotesTx">
        <pc:chgData name="Jorge Angel PAEZ" userId="5867aea35a860aa4" providerId="LiveId" clId="{68FDCF38-77F1-4CAC-A3A9-C78D7D918EFC}" dt="2022-10-02T18:53:27.919" v="128" actId="6549"/>
        <pc:sldMkLst>
          <pc:docMk/>
          <pc:sldMk cId="0" sldId="283"/>
        </pc:sldMkLst>
      </pc:sldChg>
      <pc:sldChg chg="modNotesTx">
        <pc:chgData name="Jorge Angel PAEZ" userId="5867aea35a860aa4" providerId="LiveId" clId="{68FDCF38-77F1-4CAC-A3A9-C78D7D918EFC}" dt="2022-10-02T18:54:50.693" v="142" actId="6549"/>
        <pc:sldMkLst>
          <pc:docMk/>
          <pc:sldMk cId="0" sldId="319"/>
        </pc:sldMkLst>
      </pc:sldChg>
      <pc:sldChg chg="modNotesTx">
        <pc:chgData name="Jorge Angel PAEZ" userId="5867aea35a860aa4" providerId="LiveId" clId="{68FDCF38-77F1-4CAC-A3A9-C78D7D918EFC}" dt="2022-10-02T18:53:36.046" v="129" actId="6549"/>
        <pc:sldMkLst>
          <pc:docMk/>
          <pc:sldMk cId="0" sldId="320"/>
        </pc:sldMkLst>
      </pc:sldChg>
      <pc:sldChg chg="delSp mod modNotesTx">
        <pc:chgData name="Jorge Angel PAEZ" userId="5867aea35a860aa4" providerId="LiveId" clId="{68FDCF38-77F1-4CAC-A3A9-C78D7D918EFC}" dt="2022-10-02T18:54:41.372" v="140" actId="6549"/>
        <pc:sldMkLst>
          <pc:docMk/>
          <pc:sldMk cId="0" sldId="321"/>
        </pc:sldMkLst>
        <pc:picChg chg="del">
          <ac:chgData name="Jorge Angel PAEZ" userId="5867aea35a860aa4" providerId="LiveId" clId="{68FDCF38-77F1-4CAC-A3A9-C78D7D918EFC}" dt="2022-10-02T18:44:32.767" v="39" actId="478"/>
          <ac:picMkLst>
            <pc:docMk/>
            <pc:sldMk cId="0" sldId="321"/>
            <ac:picMk id="833" creationId="{00000000-0000-0000-0000-000000000000}"/>
          </ac:picMkLst>
        </pc:picChg>
      </pc:sldChg>
      <pc:sldChg chg="modNotesTx">
        <pc:chgData name="Jorge Angel PAEZ" userId="5867aea35a860aa4" providerId="LiveId" clId="{68FDCF38-77F1-4CAC-A3A9-C78D7D918EFC}" dt="2022-10-02T18:54:37.227" v="139" actId="6549"/>
        <pc:sldMkLst>
          <pc:docMk/>
          <pc:sldMk cId="0" sldId="323"/>
        </pc:sldMkLst>
      </pc:sldChg>
      <pc:sldChg chg="modNotesTx">
        <pc:chgData name="Jorge Angel PAEZ" userId="5867aea35a860aa4" providerId="LiveId" clId="{68FDCF38-77F1-4CAC-A3A9-C78D7D918EFC}" dt="2022-10-02T18:54:32.826" v="138" actId="6549"/>
        <pc:sldMkLst>
          <pc:docMk/>
          <pc:sldMk cId="0" sldId="324"/>
        </pc:sldMkLst>
      </pc:sldChg>
      <pc:sldChg chg="modNotesTx">
        <pc:chgData name="Jorge Angel PAEZ" userId="5867aea35a860aa4" providerId="LiveId" clId="{68FDCF38-77F1-4CAC-A3A9-C78D7D918EFC}" dt="2022-10-02T18:54:28.941" v="137" actId="6549"/>
        <pc:sldMkLst>
          <pc:docMk/>
          <pc:sldMk cId="0" sldId="326"/>
        </pc:sldMkLst>
      </pc:sldChg>
      <pc:sldChg chg="modNotesTx">
        <pc:chgData name="Jorge Angel PAEZ" userId="5867aea35a860aa4" providerId="LiveId" clId="{68FDCF38-77F1-4CAC-A3A9-C78D7D918EFC}" dt="2022-10-02T18:54:24.092" v="136" actId="6549"/>
        <pc:sldMkLst>
          <pc:docMk/>
          <pc:sldMk cId="0" sldId="327"/>
        </pc:sldMkLst>
      </pc:sldChg>
      <pc:sldChg chg="modNotesTx">
        <pc:chgData name="Jorge Angel PAEZ" userId="5867aea35a860aa4" providerId="LiveId" clId="{68FDCF38-77F1-4CAC-A3A9-C78D7D918EFC}" dt="2022-10-02T18:54:19.397" v="135" actId="6549"/>
        <pc:sldMkLst>
          <pc:docMk/>
          <pc:sldMk cId="0" sldId="329"/>
        </pc:sldMkLst>
      </pc:sldChg>
      <pc:sldChg chg="del">
        <pc:chgData name="Jorge Angel PAEZ" userId="5867aea35a860aa4" providerId="LiveId" clId="{68FDCF38-77F1-4CAC-A3A9-C78D7D918EFC}" dt="2022-10-02T18:52:57.286" v="126" actId="47"/>
        <pc:sldMkLst>
          <pc:docMk/>
          <pc:sldMk cId="1594011694" sldId="330"/>
        </pc:sldMkLst>
      </pc:sldChg>
      <pc:sldChg chg="delSp mod modNotesTx">
        <pc:chgData name="Jorge Angel PAEZ" userId="5867aea35a860aa4" providerId="LiveId" clId="{68FDCF38-77F1-4CAC-A3A9-C78D7D918EFC}" dt="2022-10-02T18:54:45.430" v="141" actId="6549"/>
        <pc:sldMkLst>
          <pc:docMk/>
          <pc:sldMk cId="0" sldId="333"/>
        </pc:sldMkLst>
        <pc:picChg chg="del">
          <ac:chgData name="Jorge Angel PAEZ" userId="5867aea35a860aa4" providerId="LiveId" clId="{68FDCF38-77F1-4CAC-A3A9-C78D7D918EFC}" dt="2022-10-02T18:44:21.547" v="38" actId="478"/>
          <ac:picMkLst>
            <pc:docMk/>
            <pc:sldMk cId="0" sldId="333"/>
            <ac:picMk id="825" creationId="{00000000-0000-0000-0000-000000000000}"/>
          </ac:picMkLst>
        </pc:picChg>
      </pc:sldChg>
      <pc:sldChg chg="modSp mod modNotesTx">
        <pc:chgData name="Jorge Angel PAEZ" userId="5867aea35a860aa4" providerId="LiveId" clId="{68FDCF38-77F1-4CAC-A3A9-C78D7D918EFC}" dt="2022-10-02T18:54:13.516" v="134" actId="6549"/>
        <pc:sldMkLst>
          <pc:docMk/>
          <pc:sldMk cId="0" sldId="334"/>
        </pc:sldMkLst>
        <pc:graphicFrameChg chg="mod modGraphic">
          <ac:chgData name="Jorge Angel PAEZ" userId="5867aea35a860aa4" providerId="LiveId" clId="{68FDCF38-77F1-4CAC-A3A9-C78D7D918EFC}" dt="2022-10-02T18:25:15.170" v="37" actId="207"/>
          <ac:graphicFrameMkLst>
            <pc:docMk/>
            <pc:sldMk cId="0" sldId="334"/>
            <ac:graphicFrameMk id="920" creationId="{00000000-0000-0000-0000-000000000000}"/>
          </ac:graphicFrameMkLst>
        </pc:graphicFrameChg>
      </pc:sldChg>
      <pc:sldChg chg="modSp mod modNotesTx">
        <pc:chgData name="Jorge Angel PAEZ" userId="5867aea35a860aa4" providerId="LiveId" clId="{68FDCF38-77F1-4CAC-A3A9-C78D7D918EFC}" dt="2022-10-02T18:54:07.236" v="133" actId="6549"/>
        <pc:sldMkLst>
          <pc:docMk/>
          <pc:sldMk cId="0" sldId="336"/>
        </pc:sldMkLst>
        <pc:spChg chg="mod">
          <ac:chgData name="Jorge Angel PAEZ" userId="5867aea35a860aa4" providerId="LiveId" clId="{68FDCF38-77F1-4CAC-A3A9-C78D7D918EFC}" dt="2022-10-02T18:47:27.581" v="44" actId="404"/>
          <ac:spMkLst>
            <pc:docMk/>
            <pc:sldMk cId="0" sldId="336"/>
            <ac:spMk id="933" creationId="{00000000-0000-0000-0000-000000000000}"/>
          </ac:spMkLst>
        </pc:spChg>
      </pc:sldChg>
      <pc:sldChg chg="modSp mod modNotesTx">
        <pc:chgData name="Jorge Angel PAEZ" userId="5867aea35a860aa4" providerId="LiveId" clId="{68FDCF38-77F1-4CAC-A3A9-C78D7D918EFC}" dt="2022-10-02T18:54:01.796" v="132" actId="6549"/>
        <pc:sldMkLst>
          <pc:docMk/>
          <pc:sldMk cId="0" sldId="337"/>
        </pc:sldMkLst>
        <pc:graphicFrameChg chg="modGraphic">
          <ac:chgData name="Jorge Angel PAEZ" userId="5867aea35a860aa4" providerId="LiveId" clId="{68FDCF38-77F1-4CAC-A3A9-C78D7D918EFC}" dt="2022-10-02T18:19:23.160" v="8" actId="20577"/>
          <ac:graphicFrameMkLst>
            <pc:docMk/>
            <pc:sldMk cId="0" sldId="337"/>
            <ac:graphicFrameMk id="942" creationId="{00000000-0000-0000-0000-000000000000}"/>
          </ac:graphicFrameMkLst>
        </pc:graphicFrameChg>
      </pc:sldChg>
      <pc:sldChg chg="del">
        <pc:chgData name="Jorge Angel PAEZ" userId="5867aea35a860aa4" providerId="LiveId" clId="{68FDCF38-77F1-4CAC-A3A9-C78D7D918EFC}" dt="2022-10-02T18:19:32.887" v="9" actId="47"/>
        <pc:sldMkLst>
          <pc:docMk/>
          <pc:sldMk cId="0" sldId="338"/>
        </pc:sldMkLst>
      </pc:sldChg>
      <pc:sldChg chg="modNotesTx">
        <pc:chgData name="Jorge Angel PAEZ" userId="5867aea35a860aa4" providerId="LiveId" clId="{68FDCF38-77F1-4CAC-A3A9-C78D7D918EFC}" dt="2022-10-02T18:53:56.316" v="131" actId="6549"/>
        <pc:sldMkLst>
          <pc:docMk/>
          <pc:sldMk cId="1105671024" sldId="339"/>
        </pc:sldMkLst>
      </pc:sldChg>
    </pc:docChg>
  </pc:docChgLst>
  <pc:docChgLst>
    <pc:chgData name="Jorge Angel PAEZ" userId="5867aea35a860aa4" providerId="LiveId" clId="{6CA047EC-A56A-4CE6-AB72-0CE3D0EF2E30}"/>
    <pc:docChg chg="custSel addSld modSld sldOrd">
      <pc:chgData name="Jorge Angel PAEZ" userId="5867aea35a860aa4" providerId="LiveId" clId="{6CA047EC-A56A-4CE6-AB72-0CE3D0EF2E30}" dt="2022-10-05T21:45:24.054" v="75"/>
      <pc:docMkLst>
        <pc:docMk/>
      </pc:docMkLst>
      <pc:sldChg chg="addSp delSp modSp mod ord">
        <pc:chgData name="Jorge Angel PAEZ" userId="5867aea35a860aa4" providerId="LiveId" clId="{6CA047EC-A56A-4CE6-AB72-0CE3D0EF2E30}" dt="2022-10-05T21:45:24.054" v="75"/>
        <pc:sldMkLst>
          <pc:docMk/>
          <pc:sldMk cId="0" sldId="260"/>
        </pc:sldMkLst>
        <pc:spChg chg="del">
          <ac:chgData name="Jorge Angel PAEZ" userId="5867aea35a860aa4" providerId="LiveId" clId="{6CA047EC-A56A-4CE6-AB72-0CE3D0EF2E30}" dt="2022-10-05T21:30:24.532" v="31" actId="478"/>
          <ac:spMkLst>
            <pc:docMk/>
            <pc:sldMk cId="0" sldId="260"/>
            <ac:spMk id="2" creationId="{52C0192B-C146-191E-7CB7-CD8DA2BF9467}"/>
          </ac:spMkLst>
        </pc:spChg>
        <pc:spChg chg="mod">
          <ac:chgData name="Jorge Angel PAEZ" userId="5867aea35a860aa4" providerId="LiveId" clId="{6CA047EC-A56A-4CE6-AB72-0CE3D0EF2E30}" dt="2022-10-05T21:30:21.970" v="30" actId="1076"/>
          <ac:spMkLst>
            <pc:docMk/>
            <pc:sldMk cId="0" sldId="260"/>
            <ac:spMk id="182" creationId="{00000000-0000-0000-0000-000000000000}"/>
          </ac:spMkLst>
        </pc:spChg>
        <pc:spChg chg="mod">
          <ac:chgData name="Jorge Angel PAEZ" userId="5867aea35a860aa4" providerId="LiveId" clId="{6CA047EC-A56A-4CE6-AB72-0CE3D0EF2E30}" dt="2022-10-05T21:30:01.411" v="1" actId="6549"/>
          <ac:spMkLst>
            <pc:docMk/>
            <pc:sldMk cId="0" sldId="260"/>
            <ac:spMk id="184" creationId="{00000000-0000-0000-0000-000000000000}"/>
          </ac:spMkLst>
        </pc:spChg>
        <pc:picChg chg="add mod">
          <ac:chgData name="Jorge Angel PAEZ" userId="5867aea35a860aa4" providerId="LiveId" clId="{6CA047EC-A56A-4CE6-AB72-0CE3D0EF2E30}" dt="2022-10-05T21:31:45.692" v="33" actId="1076"/>
          <ac:picMkLst>
            <pc:docMk/>
            <pc:sldMk cId="0" sldId="260"/>
            <ac:picMk id="1026" creationId="{985EB57C-B4A1-6546-77A9-D9F0C33C53BD}"/>
          </ac:picMkLst>
        </pc:picChg>
      </pc:sldChg>
      <pc:sldChg chg="add">
        <pc:chgData name="Jorge Angel PAEZ" userId="5867aea35a860aa4" providerId="LiveId" clId="{6CA047EC-A56A-4CE6-AB72-0CE3D0EF2E30}" dt="2022-10-05T21:29:55.363" v="0"/>
        <pc:sldMkLst>
          <pc:docMk/>
          <pc:sldMk cId="3007891742" sldId="346"/>
        </pc:sldMkLst>
      </pc:sldChg>
      <pc:sldChg chg="delSp modSp add mod ord">
        <pc:chgData name="Jorge Angel PAEZ" userId="5867aea35a860aa4" providerId="LiveId" clId="{6CA047EC-A56A-4CE6-AB72-0CE3D0EF2E30}" dt="2022-10-05T21:32:37.411" v="73" actId="1076"/>
        <pc:sldMkLst>
          <pc:docMk/>
          <pc:sldMk cId="1380938068" sldId="347"/>
        </pc:sldMkLst>
        <pc:spChg chg="mod">
          <ac:chgData name="Jorge Angel PAEZ" userId="5867aea35a860aa4" providerId="LiveId" clId="{6CA047EC-A56A-4CE6-AB72-0CE3D0EF2E30}" dt="2022-10-05T21:32:37.411" v="73" actId="1076"/>
          <ac:spMkLst>
            <pc:docMk/>
            <pc:sldMk cId="1380938068" sldId="347"/>
            <ac:spMk id="182" creationId="{00000000-0000-0000-0000-000000000000}"/>
          </ac:spMkLst>
        </pc:spChg>
        <pc:picChg chg="del">
          <ac:chgData name="Jorge Angel PAEZ" userId="5867aea35a860aa4" providerId="LiveId" clId="{6CA047EC-A56A-4CE6-AB72-0CE3D0EF2E30}" dt="2022-10-05T21:32:03.082" v="39" actId="478"/>
          <ac:picMkLst>
            <pc:docMk/>
            <pc:sldMk cId="1380938068" sldId="347"/>
            <ac:picMk id="1026" creationId="{985EB57C-B4A1-6546-77A9-D9F0C33C53BD}"/>
          </ac:picMkLst>
        </pc:picChg>
      </pc:sldChg>
    </pc:docChg>
  </pc:docChgLst>
</pc:chgInfo>
</file>

<file path=ppt/media/image1.jpg>
</file>

<file path=ppt/media/image10.jpeg>
</file>

<file path=ppt/media/image11.png>
</file>

<file path=ppt/media/image2.png>
</file>

<file path=ppt/media/image3.gif>
</file>

<file path=ppt/media/image4.gif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26098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9eee221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9eee221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814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9eee2217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9eee2217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4947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3834f21d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3834f21d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6267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3834f21d2_1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3834f21d2_1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84187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9eee22179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f9eee22179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396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3834f21d2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3834f21d2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2407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b90aee0d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b90aee0d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7832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3834f21d2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73834f21d2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7032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73834f21d2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73834f21d2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1443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3834f21d2_1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73834f21d2_1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8396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4476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90aee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fb90aee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5580636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3834f21d2_1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3834f21d2_1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067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a149c7b757_0_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ga149c7b757_0_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68692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3834f21d2_1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73834f21d2_1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3633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73834f21d2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73834f21d2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1918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b70169b9d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b70169b9d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53765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73834f21d2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73834f21d2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50153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70169b9d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70169b9d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0821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b7af95607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5" name="Google Shape;445;gb7af95607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módulos más importantes de la clase, donde se introducen conceptos que se ven en varios slides. No hay que usarla para todos los módulos.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001038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7fdfb37d7a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7fdfb37d7a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6488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e29fa399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ae29fa399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7fdfb37d7a_1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7fdfb37d7a_1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78784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260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b90aee0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gfb90aee0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3834f21d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73834f21d2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2c32326f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2c32326f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0a40b015a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3" name="Google Shape;323;g10a40b015a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subtemas de un módulo.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b7af95607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b7af95607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7af95607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7af95607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7af95607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7af95607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b7af956074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b7af956074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75444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b7af95607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b7af95607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b7af95607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b7af95607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60829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a9a0857dc6_1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ga9a0857dc6_1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a9a0857dc6_1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3" name="Google Shape;393;ga9a0857dc6_1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375175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fdfb37d7a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fdfb37d7a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b5a63e774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b5a63e774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Pensar casos útiles de aplicación y mostrar ejemplos en el editor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7fdfb37d7a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7fdfb37d7a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b7af95607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b7af95607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0a40b015a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3" name="Google Shape;423;g10a40b015a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>
                <a:solidFill>
                  <a:schemeClr val="dk1"/>
                </a:solidFill>
              </a:rPr>
              <a:t>Usar para los subtemas de un módulo.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e29fa39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ae29fa39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75789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b7af95607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b7af95607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Pensar casos útiles de aplicación y mostrar ejemplos en el editor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b7af95607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b7af95607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Pensar casos útiles de aplicación y mostrar ejemplos en el editor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a9a0857dc6_1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3" name="Google Shape;473;ga9a0857dc6_1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af90c141b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gaf90c141b4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860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b9ca8472d5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1" name="Google Shape;721;gb9ca8472d5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a7fed631c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a7fed631c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ba7e25463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ba7e25463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1081af22816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1081af22816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1365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5808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3834f21d2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3834f21d2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6468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3834f21d2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73834f21d2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7409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Diseño personalizado 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3329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8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s/docs/Web/JavaScript/Referencia/Sentencias/if...else" TargetMode="External"/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://silentteacher.toxicode.fr/hourofcode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loexplicocongatitos.com/_next/image?url=https%3A%2F%2Fdoomvault.nyc3.digitaloceanspaces.com%2Ftlecg%2Fbig%2Fprog04.jpg&amp;w=1200&amp;q=75" TargetMode="External"/><Relationship Id="rId5" Type="http://schemas.openxmlformats.org/officeDocument/2006/relationships/hyperlink" Target="https://teloexplicocongatitos.com/_next/image?url=https%3A%2F%2Fdoomvault.nyc3.digitaloceanspaces.com%2Ftlecg%2Fbig%2Fprog03.jpg&amp;w=1200&amp;q=75" TargetMode="External"/><Relationship Id="rId4" Type="http://schemas.openxmlformats.org/officeDocument/2006/relationships/hyperlink" Target="https://teloexplicocongatitos.com/_next/image?url=https%3A%2F%2Fdoomvault.nyc3.digitaloceanspaces.com%2Ftlecg%2Fbig%2Fprog02.jpg&amp;w=1200&amp;q=75" TargetMode="External"/><Relationship Id="rId9" Type="http://schemas.openxmlformats.org/officeDocument/2006/relationships/hyperlink" Target="https://developer.mozilla.org/es/docs/Web/JavaScript/Referencia/Sentencias/switch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1Qd_2a9YfHq7Yt4IGLXwWRs6OFpSu-6o/view" TargetMode="External"/><Relationship Id="rId7" Type="http://schemas.openxmlformats.org/officeDocument/2006/relationships/hyperlink" Target="https://developer.mozilla.org/es/docs/Web/JavaScript/Referencia/Sentencias/while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eveloper.mozilla.org/es/docs/Web/JavaScript/Referencia/Sentencias/for" TargetMode="External"/><Relationship Id="rId5" Type="http://schemas.openxmlformats.org/officeDocument/2006/relationships/hyperlink" Target="https://teloexplicocongatitos.com/_next/image?url=https%3A%2F%2Fdoomvault.nyc3.digitaloceanspaces.com%2Ftlecg%2Fbig%2Fprog06.jpg&amp;w=1200&amp;q=75" TargetMode="External"/><Relationship Id="rId4" Type="http://schemas.openxmlformats.org/officeDocument/2006/relationships/hyperlink" Target="https://teloexplicocongatitos.com/_next/image?url=https%3A%2F%2Fdoomvault.nyc3.digitaloceanspaces.com%2Ftlecg%2Fbig%2Fprog05.jpg&amp;w=1200&amp;q=75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Forma&#10;&#10;Descripción generada automáticamente con confianza media">
            <a:extLst>
              <a:ext uri="{FF2B5EF4-FFF2-40B4-BE49-F238E27FC236}">
                <a16:creationId xmlns:a16="http://schemas.microsoft.com/office/drawing/2014/main" id="{C9BD7DF9-4C36-E602-015F-2EB28FD683E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61361"/>
              </a:clrFrom>
              <a:clrTo>
                <a:srgbClr val="061361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5"/>
            <a:ext cx="9144000" cy="5142586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0B63AE66-59B1-8C87-B842-715AD858D76B}"/>
              </a:ext>
            </a:extLst>
          </p:cNvPr>
          <p:cNvSpPr/>
          <p:nvPr/>
        </p:nvSpPr>
        <p:spPr>
          <a:xfrm>
            <a:off x="1937238" y="2538951"/>
            <a:ext cx="5269520" cy="53091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3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 minutos comenzamos…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5993E07-758E-82B7-E28F-6652BCB3BBE5}"/>
              </a:ext>
            </a:extLst>
          </p:cNvPr>
          <p:cNvSpPr/>
          <p:nvPr/>
        </p:nvSpPr>
        <p:spPr>
          <a:xfrm>
            <a:off x="303810" y="1532966"/>
            <a:ext cx="8536375" cy="992579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6000" b="1" spc="38" dirty="0">
                <a:ln w="9525" cmpd="sng">
                  <a:solidFill>
                    <a:srgbClr val="FFFF00"/>
                  </a:solidFill>
                  <a:prstDash val="solid"/>
                </a:ln>
                <a:solidFill>
                  <a:srgbClr val="FFFF00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JavaScript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s-ES" sz="6000" b="1" spc="38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desde Cero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AC4D43C-4C43-C8FE-946D-1E7127FDCE9F}"/>
              </a:ext>
            </a:extLst>
          </p:cNvPr>
          <p:cNvSpPr/>
          <p:nvPr/>
        </p:nvSpPr>
        <p:spPr>
          <a:xfrm>
            <a:off x="5605787" y="4532459"/>
            <a:ext cx="3538213" cy="43858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s-ES" sz="2400" b="1" spc="38" dirty="0">
                <a:ln w="9525" cmpd="sng">
                  <a:solidFill>
                    <a:schemeClr val="bg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Lic. Jorge Angel PAEZ</a:t>
            </a: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894C61FB-D33E-EA38-C7F6-91D7CE7D0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72" y="4262378"/>
            <a:ext cx="708663" cy="70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477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2"/>
          <p:cNvSpPr txBox="1"/>
          <p:nvPr/>
        </p:nvSpPr>
        <p:spPr>
          <a:xfrm>
            <a:off x="1038900" y="1557000"/>
            <a:ext cx="7066200" cy="2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generar estos controles empezamos a trabajar con los valores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booleanos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Estos pueden tomar dos valores posibles,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b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verdadero o falso.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Así, para que nuestro programa tome un camino u otro le vamos a decir que resuelva alguna evaluación/comparación.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es verdadera (true) tomará un camino, y si es falsa (false) tomará otro.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3" name="Google Shape;293;p52"/>
          <p:cNvSpPr txBox="1"/>
          <p:nvPr/>
        </p:nvSpPr>
        <p:spPr>
          <a:xfrm>
            <a:off x="409074" y="649705"/>
            <a:ext cx="6916451" cy="729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VALORES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BOOLEANOS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319021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3"/>
          <p:cNvSpPr txBox="1"/>
          <p:nvPr/>
        </p:nvSpPr>
        <p:spPr>
          <a:xfrm>
            <a:off x="1038900" y="1557000"/>
            <a:ext cx="7066200" cy="10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más utilizada en la mayoría de los lenguajes, y por ende también en JS, es la </a:t>
            </a:r>
            <a:r>
              <a:rPr lang="en-GB" sz="200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 </a:t>
            </a:r>
            <a:r>
              <a:rPr lang="en-GB" sz="2000" i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if</a:t>
            </a:r>
            <a:endParaRPr sz="2000" i="1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0" name="Google Shape;300;p53"/>
          <p:cNvSpPr txBox="1"/>
          <p:nvPr/>
        </p:nvSpPr>
        <p:spPr>
          <a:xfrm>
            <a:off x="601579" y="462950"/>
            <a:ext cx="573862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02" name="Google Shape;302;p53"/>
          <p:cNvSpPr txBox="1"/>
          <p:nvPr/>
        </p:nvSpPr>
        <p:spPr>
          <a:xfrm>
            <a:off x="1321050" y="2576600"/>
            <a:ext cx="6501900" cy="20004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si - condicion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GB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// bloque de código a ejecutar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ver este mensaje</a:t>
            </a:r>
            <a:r>
              <a:rPr lang="en-GB" sz="180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28223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 txBox="1"/>
          <p:nvPr/>
        </p:nvSpPr>
        <p:spPr>
          <a:xfrm>
            <a:off x="1114750" y="1345400"/>
            <a:ext cx="7066200" cy="22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encuentran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Si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500" b="1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no se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ninguna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5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500" dirty="0">
                <a:solidFill>
                  <a:srgbClr val="FFFF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{...}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continúa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ejecutando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resto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script.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8" name="Google Shape;308;p54"/>
          <p:cNvSpPr txBox="1"/>
          <p:nvPr/>
        </p:nvSpPr>
        <p:spPr>
          <a:xfrm>
            <a:off x="757989" y="427725"/>
            <a:ext cx="65323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0" name="Google Shape;310;p54"/>
          <p:cNvSpPr txBox="1"/>
          <p:nvPr/>
        </p:nvSpPr>
        <p:spPr>
          <a:xfrm>
            <a:off x="1114750" y="3657062"/>
            <a:ext cx="7066200" cy="11679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8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8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 vas a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8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8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esto</a:t>
            </a:r>
            <a:r>
              <a:rPr lang="en-GB" sz="18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63339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5"/>
          <p:cNvSpPr txBox="1"/>
          <p:nvPr/>
        </p:nvSpPr>
        <p:spPr>
          <a:xfrm>
            <a:off x="963950" y="26157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COMPARACIÓN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7" name="Google Shape;317;p55"/>
          <p:cNvSpPr txBox="1"/>
          <p:nvPr/>
        </p:nvSpPr>
        <p:spPr>
          <a:xfrm>
            <a:off x="671450" y="1308050"/>
            <a:ext cx="7960200" cy="295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i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matemáticos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éstos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nuevo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resultado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comparamos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través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ésta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resuelve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8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 </a:t>
            </a:r>
            <a:r>
              <a:rPr lang="en-GB" sz="18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decir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8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o falsa.</a:t>
            </a:r>
            <a:endParaRPr sz="18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 primer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comparación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operador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18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equivalencia</a:t>
            </a:r>
            <a:r>
              <a:rPr lang="en-GB" sz="18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== </a:t>
            </a:r>
            <a:endParaRPr sz="2000" b="1" dirty="0">
              <a:highlight>
                <a:schemeClr val="accent6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1670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6"/>
          <p:cNvSpPr txBox="1"/>
          <p:nvPr/>
        </p:nvSpPr>
        <p:spPr>
          <a:xfrm>
            <a:off x="183525" y="337925"/>
            <a:ext cx="71786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4" name="Google Shape;324;p56"/>
          <p:cNvSpPr txBox="1"/>
          <p:nvPr/>
        </p:nvSpPr>
        <p:spPr>
          <a:xfrm>
            <a:off x="183525" y="1433700"/>
            <a:ext cx="51678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5" name="Google Shape;325;p56"/>
          <p:cNvSpPr txBox="1"/>
          <p:nvPr/>
        </p:nvSpPr>
        <p:spPr>
          <a:xfrm>
            <a:off x="5415000" y="1497409"/>
            <a:ext cx="3729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este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la variable </a:t>
            </a:r>
            <a:r>
              <a:rPr lang="en-GB" sz="17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unNumero</a:t>
            </a:r>
            <a:r>
              <a:rPr lang="en-GB" sz="17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 un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numérico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primer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dos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igualdad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lo tanto 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cierta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17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lang="en-GB" sz="13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y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1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16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7"/>
          <p:cNvSpPr txBox="1"/>
          <p:nvPr/>
        </p:nvSpPr>
        <p:spPr>
          <a:xfrm>
            <a:off x="168442" y="217800"/>
            <a:ext cx="82073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2" name="Google Shape;332;p57"/>
          <p:cNvSpPr txBox="1"/>
          <p:nvPr/>
        </p:nvSpPr>
        <p:spPr>
          <a:xfrm>
            <a:off x="5007900" y="1215924"/>
            <a:ext cx="4136100" cy="193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segundo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unNumero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no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igual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6;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false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contenidas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if.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3" name="Google Shape;333;p57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“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27613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8"/>
          <p:cNvSpPr txBox="1"/>
          <p:nvPr/>
        </p:nvSpPr>
        <p:spPr>
          <a:xfrm>
            <a:off x="228600" y="217800"/>
            <a:ext cx="81472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0" name="Google Shape;340;p58"/>
          <p:cNvSpPr txBox="1"/>
          <p:nvPr/>
        </p:nvSpPr>
        <p:spPr>
          <a:xfrm>
            <a:off x="5007900" y="1395525"/>
            <a:ext cx="4136100" cy="3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suele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ser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origen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muchos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errores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confundir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1700" dirty="0">
                <a:solidFill>
                  <a:schemeClr val="dk1"/>
                </a:solidFill>
                <a:highlight>
                  <a:srgbClr val="FF79C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== y =.</a:t>
            </a:r>
            <a:r>
              <a:rPr lang="en-GB" sz="17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Las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siempre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realizan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==,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ya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=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asignar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17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7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1" name="Google Shape;341;p58"/>
          <p:cNvSpPr txBox="1"/>
          <p:nvPr/>
        </p:nvSpPr>
        <p:spPr>
          <a:xfrm>
            <a:off x="0" y="1395525"/>
            <a:ext cx="5084100" cy="2276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200" dirty="0">
              <a:solidFill>
                <a:srgbClr val="BD93F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5)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5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6)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a 6</a:t>
            </a:r>
            <a:endParaRPr sz="12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unNumero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200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vas 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ver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este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otro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mensaje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315696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9"/>
          <p:cNvSpPr txBox="1"/>
          <p:nvPr/>
        </p:nvSpPr>
        <p:spPr>
          <a:xfrm>
            <a:off x="397042" y="152628"/>
            <a:ext cx="694088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IF...ELSE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7" name="Google Shape;347;p59"/>
          <p:cNvSpPr txBox="1"/>
          <p:nvPr/>
        </p:nvSpPr>
        <p:spPr>
          <a:xfrm>
            <a:off x="778500" y="955300"/>
            <a:ext cx="7587000" cy="22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ocasiones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decisiones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deben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realizar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son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«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hazlo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cumple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no </a:t>
            </a:r>
            <a:r>
              <a:rPr lang="en-GB" sz="1700" i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hagas</a:t>
            </a:r>
            <a:r>
              <a:rPr lang="en-GB" sz="1700" i="1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nada»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condiciones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suelen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ser del </a:t>
            </a:r>
            <a:r>
              <a:rPr lang="en-GB" sz="17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tipo</a:t>
            </a:r>
            <a:r>
              <a:rPr lang="en-GB" sz="17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«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esta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hazlo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no se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cumple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haz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700" b="1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otro</a:t>
            </a:r>
            <a:r>
              <a:rPr lang="en-GB" sz="1700" b="1" i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»</a:t>
            </a:r>
            <a:r>
              <a:rPr lang="en-GB" sz="17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7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8" name="Google Shape;348;p59"/>
          <p:cNvSpPr txBox="1"/>
          <p:nvPr/>
        </p:nvSpPr>
        <p:spPr>
          <a:xfrm>
            <a:off x="1304550" y="2317425"/>
            <a:ext cx="6534900" cy="23853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dirty="0">
              <a:solidFill>
                <a:srgbClr val="E9F28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Con (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== "Rojo")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comparamos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igual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//La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instrucción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interpreta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cuando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unColor</a:t>
            </a:r>
            <a:r>
              <a:rPr lang="en-GB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NO es "Rojo"</a:t>
            </a:r>
            <a:endParaRPr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console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dirty="0">
                <a:solidFill>
                  <a:srgbClr val="50FA7B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en-GB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Rojo</a:t>
            </a:r>
            <a:r>
              <a:rPr lang="en-GB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380308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0"/>
          <p:cNvSpPr txBox="1"/>
          <p:nvPr/>
        </p:nvSpPr>
        <p:spPr>
          <a:xfrm>
            <a:off x="489550" y="262975"/>
            <a:ext cx="7884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IF...ELSE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6" name="Google Shape;356;p60"/>
          <p:cNvSpPr txBox="1"/>
          <p:nvPr/>
        </p:nvSpPr>
        <p:spPr>
          <a:xfrm>
            <a:off x="744400" y="1555450"/>
            <a:ext cx="7884900" cy="28008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ingresaste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de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usuario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nombreUsuario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FF79C6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6A9955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50" dirty="0">
              <a:solidFill>
                <a:srgbClr val="D4D4D4"/>
              </a:solidFill>
              <a:highlight>
                <a:srgbClr val="1E1E1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467778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 txBox="1"/>
          <p:nvPr/>
        </p:nvSpPr>
        <p:spPr>
          <a:xfrm>
            <a:off x="0" y="268900"/>
            <a:ext cx="7539028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ANIDADAS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IF..ELSE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IF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3" name="Google Shape;363;p61"/>
          <p:cNvSpPr txBox="1"/>
          <p:nvPr/>
        </p:nvSpPr>
        <p:spPr>
          <a:xfrm>
            <a:off x="1809028" y="1258000"/>
            <a:ext cx="5730000" cy="381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100.5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20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50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menor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precio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mayor que 100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88227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2022750" y="20090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JAVASCRIPT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DESDE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CERO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lnSpc>
                <a:spcPct val="150000"/>
              </a:lnSpc>
              <a:buSzPts val="2000"/>
            </a:pP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 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Clase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2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GB" sz="2000" b="1" i="0" u="none" strike="noStrike" cap="none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 DE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FLUJO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 </a:t>
            </a:r>
            <a:r>
              <a:rPr lang="en-GB" sz="2000" b="1" i="0" u="none" strike="noStrike" cap="none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ITERACIONES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2C0192B-C146-191E-7CB7-CD8DA2BF9467}"/>
              </a:ext>
            </a:extLst>
          </p:cNvPr>
          <p:cNvSpPr/>
          <p:nvPr/>
        </p:nvSpPr>
        <p:spPr>
          <a:xfrm>
            <a:off x="5990309" y="4382850"/>
            <a:ext cx="3043681" cy="6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000" b="1" dirty="0">
                <a:solidFill>
                  <a:schemeClr val="bg1"/>
                </a:solidFill>
              </a:rPr>
              <a:t>Lic. Jorge Angel PAEZ</a:t>
            </a:r>
          </a:p>
        </p:txBody>
      </p:sp>
    </p:spTree>
    <p:extLst>
      <p:ext uri="{BB962C8B-B14F-4D97-AF65-F5344CB8AC3E}">
        <p14:creationId xmlns:p14="http://schemas.microsoft.com/office/powerpoint/2010/main" val="3007891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2"/>
          <p:cNvSpPr txBox="1"/>
          <p:nvPr/>
        </p:nvSpPr>
        <p:spPr>
          <a:xfrm>
            <a:off x="1398000" y="2077200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VARIABLES BOOLEAN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i="1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571273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 txBox="1"/>
          <p:nvPr/>
        </p:nvSpPr>
        <p:spPr>
          <a:xfrm>
            <a:off x="1671825" y="303702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TRUE o FALSE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5" name="Google Shape;375;p63"/>
          <p:cNvSpPr txBox="1"/>
          <p:nvPr/>
        </p:nvSpPr>
        <p:spPr>
          <a:xfrm>
            <a:off x="1067125" y="1099598"/>
            <a:ext cx="7066200" cy="13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Las variables booleanas son las que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sólo tienen dos valores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true or false. Pueden recibir el valor a partir de una evaluación booleana sobre otras variables: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6" name="Google Shape;376;p63"/>
          <p:cNvSpPr txBox="1"/>
          <p:nvPr/>
        </p:nvSpPr>
        <p:spPr>
          <a:xfrm>
            <a:off x="1539025" y="2353475"/>
            <a:ext cx="6122400" cy="2364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esMayor5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su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valor</a:t>
            </a:r>
            <a:r>
              <a:rPr lang="en-GB" sz="1600" dirty="0">
                <a:solidFill>
                  <a:srgbClr val="6272A4"/>
                </a:solidFill>
                <a:latin typeface="Consolas"/>
                <a:ea typeface="Consolas"/>
                <a:cs typeface="Consolas"/>
                <a:sym typeface="Consolas"/>
              </a:rPr>
              <a:t> sera true</a:t>
            </a:r>
            <a:endParaRPr sz="1600" dirty="0">
              <a:solidFill>
                <a:srgbClr val="6272A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(esMayor5) 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Es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true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230657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6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LÓGICOS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26883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7"/>
          <p:cNvSpPr txBox="1"/>
          <p:nvPr/>
        </p:nvSpPr>
        <p:spPr>
          <a:xfrm>
            <a:off x="240632" y="533103"/>
            <a:ext cx="709729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67"/>
          <p:cNvSpPr txBox="1"/>
          <p:nvPr/>
        </p:nvSpPr>
        <p:spPr>
          <a:xfrm>
            <a:off x="240632" y="1591726"/>
            <a:ext cx="7892693" cy="27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JavaScript,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disponemos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lógicos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habituales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lenguajes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son: 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es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distinto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menor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mayor, mayor 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igual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and (y), or (o) y not (no). </a:t>
            </a:r>
            <a:endParaRPr sz="2000" b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sintaxis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basa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símbolos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veremos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continuación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Cabe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destacar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hay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prestar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atención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 no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confundir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‘==’ con ‘=’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implican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distintas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cosas</a:t>
            </a:r>
            <a:r>
              <a:rPr lang="en-GB" sz="2000" b="1" dirty="0">
                <a:solidFill>
                  <a:schemeClr val="dk1"/>
                </a:solidFill>
                <a:highlight>
                  <a:srgbClr val="FF79C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b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000" b="1" i="1" dirty="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680932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0" name="Google Shape;410;p68"/>
          <p:cNvGraphicFramePr/>
          <p:nvPr/>
        </p:nvGraphicFramePr>
        <p:xfrm>
          <a:off x="788067" y="798331"/>
          <a:ext cx="8007017" cy="42059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48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778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02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OPERADORES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LÓGICOS</a:t>
                      </a: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Y </a:t>
                      </a: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RELACIONALES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DESCRIPCIÓN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b="1" dirty="0" err="1">
                          <a:solidFill>
                            <a:schemeClr val="tx1"/>
                          </a:solidFill>
                          <a:latin typeface="+mj-lt"/>
                          <a:ea typeface="Anton"/>
                          <a:cs typeface="Anton"/>
                          <a:sym typeface="Anton"/>
                        </a:rPr>
                        <a:t>EJEMPLO</a:t>
                      </a:r>
                      <a:endParaRPr sz="1200" b="1" dirty="0">
                        <a:solidFill>
                          <a:schemeClr val="tx1"/>
                        </a:solidFill>
                        <a:latin typeface="+mj-lt"/>
                        <a:ea typeface="Anton"/>
                        <a:cs typeface="Anton"/>
                        <a:sym typeface="Anton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D4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===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estrictamente</a:t>
                      </a: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 </a:t>
                      </a:r>
                      <a:r>
                        <a:rPr lang="en-GB" sz="1600" dirty="0" err="1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igual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===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!==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Es estrictamente distinto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!=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&lt;, &lt;=, &gt;, &gt;=</a:t>
                      </a:r>
                      <a:endParaRPr sz="2800" baseline="-250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Menor, menor o igual, mayor, mayor o igual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&lt;=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&amp;&amp;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and (y)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&amp;&amp;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||</a:t>
                      </a:r>
                      <a:endParaRPr sz="9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or (o)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a || b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Operador not (no)</a:t>
                      </a:r>
                      <a:endParaRPr sz="160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600" dirty="0">
                          <a:solidFill>
                            <a:schemeClr val="bg1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!a</a:t>
                      </a:r>
                      <a:endParaRPr sz="1600" dirty="0">
                        <a:solidFill>
                          <a:schemeClr val="bg1"/>
                        </a:solidFill>
                        <a:latin typeface="Helvetica Neue"/>
                        <a:ea typeface="Helvetica Neue"/>
                        <a:cs typeface="Helvetica Neue"/>
                        <a:sym typeface="Helvetica Neue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35670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9"/>
          <p:cNvSpPr txBox="1"/>
          <p:nvPr/>
        </p:nvSpPr>
        <p:spPr>
          <a:xfrm>
            <a:off x="0" y="31437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&amp;&amp;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16" name="Google Shape;416;p69"/>
          <p:cNvSpPr txBox="1"/>
          <p:nvPr/>
        </p:nvSpPr>
        <p:spPr>
          <a:xfrm>
            <a:off x="1118100" y="1922725"/>
            <a:ext cx="6907800" cy="2867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\</a:t>
            </a:r>
            <a:r>
              <a:rPr lang="en-GB" sz="1300" dirty="0" err="1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-GB" sz="13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GB" sz="13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apellidoIngresado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3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3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3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3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3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3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or: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5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GB" sz="15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apellido</a:t>
            </a:r>
            <a:r>
              <a:rPr lang="en-GB" sz="15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8" name="Google Shape;418;p69"/>
          <p:cNvSpPr txBox="1"/>
          <p:nvPr/>
        </p:nvSpPr>
        <p:spPr>
          <a:xfrm>
            <a:off x="0" y="1061725"/>
            <a:ext cx="91440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Ante una combinación de operadores &amp;&amp; (AND) </a:t>
            </a:r>
            <a:r>
              <a:rPr lang="en-GB" sz="18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 requisito que todas las comparaciones sean verdaderas para que la condición compuesta sea verdadera</a:t>
            </a:r>
            <a:r>
              <a:rPr lang="en-GB" sz="200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0109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70"/>
          <p:cNvSpPr txBox="1"/>
          <p:nvPr/>
        </p:nvSpPr>
        <p:spPr>
          <a:xfrm>
            <a:off x="397800" y="340700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COMPUESTA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  ||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4" name="Google Shape;424;p70"/>
          <p:cNvSpPr txBox="1"/>
          <p:nvPr/>
        </p:nvSpPr>
        <p:spPr>
          <a:xfrm>
            <a:off x="569700" y="2405785"/>
            <a:ext cx="8004600" cy="259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6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El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ingresado</a:t>
            </a:r>
            <a:r>
              <a:rPr lang="en-GB" sz="16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NO ES Ana</a:t>
            </a:r>
            <a:r>
              <a:rPr lang="en-GB" sz="16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26" name="Google Shape;426;p70"/>
          <p:cNvSpPr txBox="1"/>
          <p:nvPr/>
        </p:nvSpPr>
        <p:spPr>
          <a:xfrm>
            <a:off x="0" y="1188575"/>
            <a:ext cx="91440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caso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|| (OR),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será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requisito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al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menos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que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compuesta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sea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414661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1"/>
          <p:cNvSpPr txBox="1"/>
          <p:nvPr/>
        </p:nvSpPr>
        <p:spPr>
          <a:xfrm>
            <a:off x="90994" y="371346"/>
            <a:ext cx="834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COMBINACIÓN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32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OPERADORES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 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&amp;&amp;</a:t>
            </a:r>
            <a:r>
              <a:rPr lang="en-GB" sz="32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y  ||</a:t>
            </a:r>
            <a:endParaRPr sz="32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3" name="Google Shape;433;p71"/>
          <p:cNvSpPr txBox="1"/>
          <p:nvPr/>
        </p:nvSpPr>
        <p:spPr>
          <a:xfrm>
            <a:off x="90994" y="2697844"/>
            <a:ext cx="8962011" cy="233753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prompt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GB" sz="1200" dirty="0" err="1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nombreIngresado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))){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Hola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Ema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200" dirty="0">
                <a:solidFill>
                  <a:srgbClr val="FF79C6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200" dirty="0">
                <a:solidFill>
                  <a:srgbClr val="8BE9FD"/>
                </a:solidFill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Error: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Ingresar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n-GB" sz="1200" dirty="0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200" dirty="0" err="1">
                <a:solidFill>
                  <a:srgbClr val="F1FA8C"/>
                </a:solidFill>
                <a:latin typeface="Consolas"/>
                <a:ea typeface="Consolas"/>
                <a:cs typeface="Consolas"/>
                <a:sym typeface="Consolas"/>
              </a:rPr>
              <a:t>valido</a:t>
            </a:r>
            <a:r>
              <a:rPr lang="en-GB" sz="1200" dirty="0">
                <a:solidFill>
                  <a:srgbClr val="E9F284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 dirty="0">
              <a:solidFill>
                <a:srgbClr val="F8F8F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8F8F2"/>
              </a:solidFill>
              <a:highlight>
                <a:srgbClr val="282A36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FF79C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4" name="Google Shape;434;p71"/>
          <p:cNvSpPr txBox="1"/>
          <p:nvPr/>
        </p:nvSpPr>
        <p:spPr>
          <a:xfrm>
            <a:off x="1019399" y="1553134"/>
            <a:ext cx="7105200" cy="892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posible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combinar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|| (OR)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&amp;&amp; (AND) 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comparaciones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vez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complejas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i="1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836385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81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6180187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2"/>
          <p:cNvSpPr txBox="1"/>
          <p:nvPr/>
        </p:nvSpPr>
        <p:spPr>
          <a:xfrm>
            <a:off x="3433800" y="413575"/>
            <a:ext cx="2276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54" name="Google Shape;454;p82"/>
          <p:cNvSpPr txBox="1"/>
          <p:nvPr/>
        </p:nvSpPr>
        <p:spPr>
          <a:xfrm>
            <a:off x="1067125" y="1499050"/>
            <a:ext cx="72591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 b="1">
                <a:solidFill>
                  <a:srgbClr val="EF89D2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</a:t>
            </a:r>
            <a:r>
              <a:rPr lang="en-GB" sz="2000">
                <a:solidFill>
                  <a:srgbClr val="EF89D2"/>
                </a:solidFill>
                <a:highlight>
                  <a:schemeClr val="lt1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está especialmente diseñada para manejar de forma sencilla </a:t>
            </a:r>
            <a:r>
              <a:rPr lang="en-GB" sz="2000" b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múltiples condiciones sobre la misma variable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(técnicamente se podría resolver con un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if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pero el uso de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 más ordenado). 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Su definición formal puede parecer confusa, pero veamos un ejemplo para entender su simpleza.</a:t>
            </a:r>
            <a:endParaRPr sz="2000" i="1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879058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5"/>
          <p:cNvSpPr txBox="1"/>
          <p:nvPr/>
        </p:nvSpPr>
        <p:spPr>
          <a:xfrm>
            <a:off x="707225" y="127650"/>
            <a:ext cx="54894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INICIEMOS</a:t>
            </a:r>
            <a:r>
              <a:rPr lang="en-GB" sz="39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LA </a:t>
            </a:r>
            <a:r>
              <a:rPr lang="en-GB" sz="39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GRABACIÓN</a:t>
            </a:r>
            <a:endParaRPr sz="39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83" name="Google Shape;183;p45"/>
          <p:cNvSpPr txBox="1"/>
          <p:nvPr/>
        </p:nvSpPr>
        <p:spPr>
          <a:xfrm>
            <a:off x="707225" y="4382850"/>
            <a:ext cx="1731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45"/>
          <p:cNvSpPr txBox="1"/>
          <p:nvPr/>
        </p:nvSpPr>
        <p:spPr>
          <a:xfrm>
            <a:off x="707225" y="1631268"/>
            <a:ext cx="762043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1400" b="0" i="0" u="none" strike="noStrike" cap="none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5EB57C-B4A1-6546-77A9-D9F0C33C5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192" y="1285875"/>
            <a:ext cx="47625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3"/>
          <p:cNvSpPr txBox="1"/>
          <p:nvPr/>
        </p:nvSpPr>
        <p:spPr>
          <a:xfrm>
            <a:off x="3131550" y="171875"/>
            <a:ext cx="28809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SWITCH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1" name="Google Shape;461;p83"/>
          <p:cNvSpPr txBox="1"/>
          <p:nvPr/>
        </p:nvSpPr>
        <p:spPr>
          <a:xfrm>
            <a:off x="360000" y="1033177"/>
            <a:ext cx="2070900" cy="3829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(numero)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3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300">
              <a:solidFill>
                <a:srgbClr val="56B6C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30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3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2" name="Google Shape;462;p83"/>
          <p:cNvSpPr txBox="1"/>
          <p:nvPr/>
        </p:nvSpPr>
        <p:spPr>
          <a:xfrm>
            <a:off x="2430900" y="1160977"/>
            <a:ext cx="63852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 condición se evalúa y, si se cumple, se ejecuta lo que esté indicado dentro de cada </a:t>
            </a:r>
            <a:r>
              <a:rPr lang="en-GB" sz="1600" b="1" i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case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b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Normalmente, después de las instrucciones de cada case se incluye la sentencia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break</a:t>
            </a:r>
            <a:r>
              <a:rPr lang="en-GB" sz="160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terminar la ejecución del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switch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aunque no es obligatorio.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¿Qué sucede si ningún valor de la variable del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switch 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coincide con los valores definidos en los</a:t>
            </a:r>
            <a:r>
              <a:rPr lang="en-GB" sz="1600" b="1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case</a:t>
            </a:r>
            <a:r>
              <a:rPr lang="en-GB" sz="1600" i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? </a:t>
            </a:r>
            <a:endParaRPr sz="1600" i="1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 este caso, se utiliza el valor</a:t>
            </a:r>
            <a:r>
              <a:rPr lang="en-GB" sz="16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default</a:t>
            </a:r>
            <a:r>
              <a:rPr lang="en-GB" sz="160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para indicar las instrucciones que se ejecutan cuando ninguna condición anterior se cumplió.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5432824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1939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2"/>
          <p:cNvSpPr txBox="1"/>
          <p:nvPr/>
        </p:nvSpPr>
        <p:spPr>
          <a:xfrm>
            <a:off x="1398000" y="88722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s-AR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CICLOS/BUCLES/</a:t>
            </a:r>
            <a:r>
              <a:rPr lang="es-AR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LOOPS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i="1" dirty="0">
              <a:solidFill>
                <a:srgbClr val="121212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A9270ED-08EC-BB7D-770C-E3342E0AC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1762" y="1752699"/>
            <a:ext cx="3800475" cy="302895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3"/>
          <p:cNvSpPr txBox="1"/>
          <p:nvPr/>
        </p:nvSpPr>
        <p:spPr>
          <a:xfrm>
            <a:off x="538619" y="1031300"/>
            <a:ext cx="8284931" cy="32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también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conocidos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iteraciones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son un medio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rápido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y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sencillo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para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hacer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algo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repetidamente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 b="1" dirty="0">
              <a:solidFill>
                <a:schemeClr val="dk1"/>
              </a:solidFill>
              <a:highlight>
                <a:srgbClr val="E0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tenemos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hacer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vez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de forma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consecutiva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usaremos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JavaScript:  </a:t>
            </a:r>
            <a:r>
              <a:rPr lang="en-GB" sz="2000" b="1" dirty="0">
                <a:solidFill>
                  <a:srgbClr val="FF79C6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b="1" dirty="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>
                <a:solidFill>
                  <a:srgbClr val="FF79C6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while </a:t>
            </a:r>
            <a:r>
              <a:rPr lang="en-GB" sz="2000" b="1" dirty="0"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o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>
                <a:solidFill>
                  <a:srgbClr val="FF79C6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do...while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0" name="Google Shape;310;p63"/>
          <p:cNvSpPr txBox="1"/>
          <p:nvPr/>
        </p:nvSpPr>
        <p:spPr>
          <a:xfrm>
            <a:off x="538619" y="290600"/>
            <a:ext cx="30321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CICLOS</a:t>
            </a:r>
            <a:r>
              <a:rPr lang="en-GB" sz="2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</a:t>
            </a:r>
            <a:r>
              <a:rPr lang="en-GB" sz="2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JAVASCRIPT</a:t>
            </a:r>
            <a:endParaRPr sz="2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64"/>
          <p:cNvSpPr txBox="1"/>
          <p:nvPr/>
        </p:nvSpPr>
        <p:spPr>
          <a:xfrm>
            <a:off x="587001" y="562800"/>
            <a:ext cx="38208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TIPOS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BUCLES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8" name="Google Shape;318;p64"/>
          <p:cNvSpPr txBox="1"/>
          <p:nvPr/>
        </p:nvSpPr>
        <p:spPr>
          <a:xfrm>
            <a:off x="1067125" y="1738300"/>
            <a:ext cx="7066200" cy="26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POR </a:t>
            </a: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CONTEO</a:t>
            </a:r>
            <a:endParaRPr sz="2000" b="1" i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Repiten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número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veces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específica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rgbClr val="8215BC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rgbClr val="8215BC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8215BC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2000"/>
              <a:buFont typeface="Helvetica Neue"/>
              <a:buChar char="●"/>
            </a:pP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CICLOS</a:t>
            </a:r>
            <a:r>
              <a:rPr lang="en-GB" sz="2000" b="1" i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i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CONDICIONALES</a:t>
            </a:r>
            <a:endParaRPr sz="2000" b="1" i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Repiten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código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mientras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evaluada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verdadera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n-GB" sz="20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Estructuras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while </a:t>
            </a:r>
            <a:r>
              <a:rPr lang="en-GB" sz="2000" dirty="0"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y</a:t>
            </a:r>
            <a:r>
              <a:rPr lang="en-GB" sz="2000" dirty="0">
                <a:solidFill>
                  <a:srgbClr val="8215BC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8215BC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do...while</a:t>
            </a:r>
            <a:r>
              <a:rPr lang="en-GB" sz="20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chemeClr val="lt1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20" name="Google Shape;320;p64"/>
          <p:cNvPicPr preferRelativeResize="0"/>
          <p:nvPr/>
        </p:nvPicPr>
        <p:blipFill>
          <a:blip r:embed="rId3">
            <a:alphaModFix/>
            <a:lum bright="70000" contrast="-70000"/>
          </a:blip>
          <a:stretch>
            <a:fillRect/>
          </a:stretch>
        </p:blipFill>
        <p:spPr>
          <a:xfrm>
            <a:off x="4572000" y="463677"/>
            <a:ext cx="1823550" cy="91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65"/>
          <p:cNvSpPr txBox="1"/>
          <p:nvPr/>
        </p:nvSpPr>
        <p:spPr>
          <a:xfrm>
            <a:off x="1713750" y="2128125"/>
            <a:ext cx="57165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FOR</a:t>
            </a:r>
            <a:endParaRPr sz="36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6"/>
          <p:cNvSpPr txBox="1"/>
          <p:nvPr/>
        </p:nvSpPr>
        <p:spPr>
          <a:xfrm>
            <a:off x="2319075" y="278200"/>
            <a:ext cx="43716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ESTRUCTURA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FOR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33" name="Google Shape;333;p66"/>
          <p:cNvSpPr txBox="1"/>
          <p:nvPr/>
        </p:nvSpPr>
        <p:spPr>
          <a:xfrm>
            <a:off x="328274" y="1064712"/>
            <a:ext cx="8590257" cy="150098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800" dirty="0" err="1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desde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hasta;</a:t>
            </a: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 err="1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actualización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800" dirty="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 … 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//lo que se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escriba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acá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se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ejecutará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mientras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dure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i="1" dirty="0" err="1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ciclo</a:t>
            </a:r>
            <a:r>
              <a:rPr lang="en-GB" sz="1800" i="1" dirty="0">
                <a:solidFill>
                  <a:srgbClr val="5C637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800" dirty="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4" name="Google Shape;334;p66"/>
          <p:cNvSpPr txBox="1"/>
          <p:nvPr/>
        </p:nvSpPr>
        <p:spPr>
          <a:xfrm>
            <a:off x="328275" y="2612200"/>
            <a:ext cx="8353200" cy="23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"</a:t>
            </a:r>
            <a:r>
              <a:rPr lang="en-GB" sz="2000" b="1" dirty="0" err="1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desde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 es la zona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que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establecen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iniciales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las variables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controlan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"</a:t>
            </a:r>
            <a:r>
              <a:rPr lang="en-GB" sz="2000" b="1" dirty="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hasta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único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elemento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decide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detiene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b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"</a:t>
            </a:r>
            <a:r>
              <a:rPr lang="en-GB" sz="2000" b="1" dirty="0" err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actualización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"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nuevo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valor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asigna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repetición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a las variables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controlan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repetición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7"/>
          <p:cNvSpPr txBox="1"/>
          <p:nvPr/>
        </p:nvSpPr>
        <p:spPr>
          <a:xfrm>
            <a:off x="988725" y="31612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PRÁCTICO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2" name="Google Shape;342;p67"/>
          <p:cNvSpPr txBox="1"/>
          <p:nvPr/>
        </p:nvSpPr>
        <p:spPr>
          <a:xfrm>
            <a:off x="2416550" y="1714600"/>
            <a:ext cx="4107300" cy="1204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(i);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3" name="Google Shape;343;p67"/>
          <p:cNvSpPr txBox="1"/>
          <p:nvPr/>
        </p:nvSpPr>
        <p:spPr>
          <a:xfrm>
            <a:off x="1038900" y="1181206"/>
            <a:ext cx="7066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siguiente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ejemplo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utilizamos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rgbClr val="EF89D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0 a 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9.</a:t>
            </a:r>
            <a:endParaRPr sz="2000" i="1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4" name="Google Shape;344;p67"/>
          <p:cNvSpPr txBox="1"/>
          <p:nvPr/>
        </p:nvSpPr>
        <p:spPr>
          <a:xfrm>
            <a:off x="1038900" y="3100681"/>
            <a:ext cx="7066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Ahora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rgbClr val="EF89D2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contar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1 a 10.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5" name="Google Shape;345;p67"/>
          <p:cNvSpPr txBox="1"/>
          <p:nvPr/>
        </p:nvSpPr>
        <p:spPr>
          <a:xfrm>
            <a:off x="2319750" y="3634075"/>
            <a:ext cx="4504500" cy="1204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i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(i);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8"/>
          <p:cNvSpPr txBox="1"/>
          <p:nvPr/>
        </p:nvSpPr>
        <p:spPr>
          <a:xfrm>
            <a:off x="178800" y="458806"/>
            <a:ext cx="818512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FOR (1):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TABLAS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3" name="Google Shape;353;p68"/>
          <p:cNvSpPr txBox="1"/>
          <p:nvPr/>
        </p:nvSpPr>
        <p:spPr>
          <a:xfrm>
            <a:off x="178800" y="1809275"/>
            <a:ext cx="8786400" cy="2766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Solicitamos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valor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al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usuario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En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cada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calculamos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ingresado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x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3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3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3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X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resultado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4" name="Google Shape;354;p68"/>
          <p:cNvSpPr txBox="1"/>
          <p:nvPr/>
        </p:nvSpPr>
        <p:spPr>
          <a:xfrm>
            <a:off x="1038900" y="1181206"/>
            <a:ext cx="7066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calcular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tabla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multiplicar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número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9"/>
          <p:cNvSpPr txBox="1"/>
          <p:nvPr/>
        </p:nvSpPr>
        <p:spPr>
          <a:xfrm>
            <a:off x="0" y="567925"/>
            <a:ext cx="73752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FOR (2):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TURNOS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1" name="Google Shape;361;p69"/>
          <p:cNvSpPr txBox="1"/>
          <p:nvPr/>
        </p:nvSpPr>
        <p:spPr>
          <a:xfrm>
            <a:off x="178800" y="1809275"/>
            <a:ext cx="8786400" cy="2766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cada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solicitamos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ingresarNombre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Informamos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turno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asignado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usando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de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).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Turno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 N°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ingresarNombre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6272A4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2" name="Google Shape;362;p69"/>
          <p:cNvSpPr txBox="1"/>
          <p:nvPr/>
        </p:nvSpPr>
        <p:spPr>
          <a:xfrm>
            <a:off x="234888" y="1233850"/>
            <a:ext cx="79263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turno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del 1 al 20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nombres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ingresados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186458"/>
            <a:ext cx="86266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LAS CLASES GRABADAS PUEDEN DEMORAR HASTA 48 HORAS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EducacionIT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NO PIDE RENDIR EXÁMENES (NO SON OBLIGATORIOS)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SUPER RECOMENDABLE HACERLOS YA QUE SIRVEN PARA FIJAR CONCEPTOS</a:t>
            </a:r>
          </a:p>
          <a:p>
            <a:pPr marL="285750" lvl="6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UTILIZAREMOS EL CHAT DE </a:t>
            </a:r>
            <a:r>
              <a:rPr lang="es-AR" sz="18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ALUMNI</a:t>
            </a:r>
            <a:r>
              <a:rPr lang="es-AR" sz="1800" b="1" dirty="0">
                <a:solidFill>
                  <a:schemeClr val="tx1"/>
                </a:solidFill>
                <a:highlight>
                  <a:srgbClr val="FFFF00"/>
                </a:highlight>
              </a:rPr>
              <a:t> PARA COMUNICARNOS. </a:t>
            </a:r>
            <a:endParaRPr lang="es-AR" sz="1800" b="1" dirty="0">
              <a:solidFill>
                <a:srgbClr val="FF0000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ACCEDE AL CONTENIDO (TODO EL CONTENIDO DE LA CURSADA)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6 CLASES DE 3 HORAS - MATERIAL DIVIDIDO EN 5 MÓDULOS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MAS O MENOS CADA UNA CLASE 1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CA459D8F-04A7-0CE8-856A-D933AEE0B38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4828924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70"/>
          <p:cNvSpPr txBox="1"/>
          <p:nvPr/>
        </p:nvSpPr>
        <p:spPr>
          <a:xfrm>
            <a:off x="137786" y="968626"/>
            <a:ext cx="8673789" cy="15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veces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necesitamos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bajo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cierta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interrumpa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Para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eso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utiliza</a:t>
            </a:r>
            <a:r>
              <a:rPr lang="en-GB" sz="19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</a:t>
            </a:r>
            <a:r>
              <a:rPr lang="en-GB" sz="19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1900" b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sentencia</a:t>
            </a:r>
            <a:r>
              <a:rPr lang="en-GB" sz="1900" b="1" dirty="0">
                <a:solidFill>
                  <a:schemeClr val="dk1"/>
                </a:solidFill>
                <a:highlight>
                  <a:schemeClr val="accent6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break</a:t>
            </a:r>
            <a:r>
              <a:rPr lang="en-GB" sz="19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dk1"/>
              </a:solidFill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escribir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esa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línea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un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ciclo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b="1" dirty="0">
                <a:solidFill>
                  <a:srgbClr val="EF89D2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mismo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interrumpirá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como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hubiera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finalizado</a:t>
            </a:r>
            <a:r>
              <a:rPr lang="en-GB" sz="1900" dirty="0">
                <a:solidFill>
                  <a:schemeClr val="dk1"/>
                </a:solidFill>
                <a:highlight>
                  <a:schemeClr val="lt1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9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68" name="Google Shape;368;p70"/>
          <p:cNvSpPr txBox="1"/>
          <p:nvPr/>
        </p:nvSpPr>
        <p:spPr>
          <a:xfrm>
            <a:off x="1671825" y="294372"/>
            <a:ext cx="5666100" cy="6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SENTENCIA</a:t>
            </a: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BREAK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69" name="Google Shape;369;p70"/>
          <p:cNvSpPr txBox="1"/>
          <p:nvPr/>
        </p:nvSpPr>
        <p:spPr>
          <a:xfrm>
            <a:off x="1503525" y="2441225"/>
            <a:ext cx="6837600" cy="2486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la variable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es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igual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5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interrumpo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2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2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for. </a:t>
            </a:r>
            <a:endParaRPr sz="12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1"/>
          <p:cNvSpPr txBox="1"/>
          <p:nvPr/>
        </p:nvSpPr>
        <p:spPr>
          <a:xfrm>
            <a:off x="446000" y="1196491"/>
            <a:ext cx="8308500" cy="19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veces, cuando escribimos una estructura </a:t>
            </a:r>
            <a:r>
              <a:rPr lang="en-GB" sz="2000" b="1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necesitamos que bajo cierta condición, el ciclo saltee esa repetición y siga con la próxima. Para eso se utiliza la </a:t>
            </a:r>
            <a:r>
              <a:rPr lang="en-GB" sz="2000" b="1">
                <a:solidFill>
                  <a:schemeClr val="dk1"/>
                </a:solidFill>
                <a:highlight>
                  <a:srgbClr val="EEFF4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sentencia continue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 b="1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6" name="Google Shape;376;p71"/>
          <p:cNvSpPr txBox="1"/>
          <p:nvPr/>
        </p:nvSpPr>
        <p:spPr>
          <a:xfrm>
            <a:off x="1671825" y="294364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SENTENCIA</a:t>
            </a:r>
            <a:r>
              <a:rPr lang="en-GB" sz="45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CONTINUE</a:t>
            </a:r>
            <a:endParaRPr sz="45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7" name="Google Shape;377;p71"/>
          <p:cNvSpPr txBox="1"/>
          <p:nvPr/>
        </p:nvSpPr>
        <p:spPr>
          <a:xfrm>
            <a:off x="175365" y="2509724"/>
            <a:ext cx="8790684" cy="26337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++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la variable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es 5, no se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interpreta</a:t>
            </a:r>
            <a:r>
              <a:rPr lang="en-GB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la </a:t>
            </a:r>
            <a:r>
              <a:rPr lang="en-GB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repetición</a:t>
            </a:r>
            <a:endParaRPr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continue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7456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98FE5E03-3E98-63D3-AB78-3EC5ABD5D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504" y="811075"/>
            <a:ext cx="5742991" cy="4204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74"/>
          <p:cNvSpPr txBox="1"/>
          <p:nvPr/>
        </p:nvSpPr>
        <p:spPr>
          <a:xfrm>
            <a:off x="2187450" y="1644800"/>
            <a:ext cx="4769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1781097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5"/>
          <p:cNvSpPr txBox="1"/>
          <p:nvPr/>
        </p:nvSpPr>
        <p:spPr>
          <a:xfrm>
            <a:off x="1671825" y="44042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1" name="Google Shape;401;p75"/>
          <p:cNvSpPr txBox="1"/>
          <p:nvPr/>
        </p:nvSpPr>
        <p:spPr>
          <a:xfrm>
            <a:off x="1088150" y="1309725"/>
            <a:ext cx="7066200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estructura </a:t>
            </a:r>
            <a:r>
              <a:rPr lang="en-GB" sz="2000" b="1">
                <a:solidFill>
                  <a:srgbClr val="FF79C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1300" b="1">
                <a:solidFill>
                  <a:srgbClr val="FF79C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 crear bucles que se ejecutan </a:t>
            </a:r>
            <a:r>
              <a:rPr lang="en-GB" sz="200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cero o más veces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dependiendo de la condición indicada.</a:t>
            </a:r>
            <a:endParaRPr sz="2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El funcionamiento del bucle </a:t>
            </a:r>
            <a:r>
              <a:rPr lang="en-GB" sz="2000" b="1">
                <a:solidFill>
                  <a:srgbClr val="FF79C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2000">
                <a:solidFill>
                  <a:srgbClr val="FF79C6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 resume en: </a:t>
            </a:r>
            <a:r>
              <a:rPr lang="en-GB" sz="2000" b="1" i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mientras se cumpla la condición indicada, repite las instrucciones incluidas dentro del bucle</a:t>
            </a:r>
            <a:r>
              <a:rPr lang="en-GB" sz="2000" b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sz="2000" b="1">
              <a:solidFill>
                <a:schemeClr val="dk1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i="1">
              <a:solidFill>
                <a:srgbClr val="E8E7E3"/>
              </a:solidFill>
              <a:highlight>
                <a:srgbClr val="9900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76"/>
          <p:cNvSpPr txBox="1"/>
          <p:nvPr/>
        </p:nvSpPr>
        <p:spPr>
          <a:xfrm>
            <a:off x="1671825" y="440427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09" name="Google Shape;409;p76"/>
          <p:cNvSpPr txBox="1"/>
          <p:nvPr/>
        </p:nvSpPr>
        <p:spPr>
          <a:xfrm>
            <a:off x="1427625" y="2936063"/>
            <a:ext cx="6154500" cy="1490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repetir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(repetir){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Al infinito y...¡Más allá!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0" name="Google Shape;410;p76"/>
          <p:cNvSpPr txBox="1"/>
          <p:nvPr/>
        </p:nvSpPr>
        <p:spPr>
          <a:xfrm>
            <a:off x="1088150" y="1429525"/>
            <a:ext cx="7066200" cy="12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2000" i="1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asumimos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algún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momento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repetición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finalizar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;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comparación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no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realiza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adecuadamente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podemos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generar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llamado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infinito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”:</a:t>
            </a:r>
            <a:endParaRPr sz="2400" i="1" dirty="0">
              <a:highlight>
                <a:schemeClr val="accent6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411" name="Google Shape;411;p76"/>
          <p:cNvPicPr preferRelativeResize="0"/>
          <p:nvPr/>
        </p:nvPicPr>
        <p:blipFill rotWithShape="1">
          <a:blip r:embed="rId3">
            <a:alphaModFix/>
          </a:blip>
          <a:srcRect r="2685" b="54914"/>
          <a:stretch/>
        </p:blipFill>
        <p:spPr>
          <a:xfrm>
            <a:off x="4533125" y="3200200"/>
            <a:ext cx="3930300" cy="3306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7"/>
          <p:cNvSpPr txBox="1"/>
          <p:nvPr/>
        </p:nvSpPr>
        <p:spPr>
          <a:xfrm>
            <a:off x="643950" y="1612325"/>
            <a:ext cx="8060400" cy="2571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un dato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//Repetimos con While hasta que el usuario ingresa "ESC"</a:t>
            </a:r>
            <a:endParaRPr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(entrada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ESC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){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El usuario ingresó 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120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//Volvemos a solicitar un dato. En la próxima iteración se evalúa si no es ESC.</a:t>
            </a:r>
            <a:endParaRPr sz="120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entrada </a:t>
            </a:r>
            <a:r>
              <a:rPr lang="en-GB" sz="160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 otro dato</a:t>
            </a:r>
            <a:r>
              <a:rPr lang="en-GB" sz="160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9" name="Google Shape;419;p77"/>
          <p:cNvSpPr txBox="1"/>
          <p:nvPr/>
        </p:nvSpPr>
        <p:spPr>
          <a:xfrm>
            <a:off x="313151" y="320936"/>
            <a:ext cx="6583054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WHILE: ESC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20" name="Google Shape;420;p77"/>
          <p:cNvSpPr txBox="1"/>
          <p:nvPr/>
        </p:nvSpPr>
        <p:spPr>
          <a:xfrm>
            <a:off x="546950" y="1065500"/>
            <a:ext cx="850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solicita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entrada al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usuario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hasta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ingresa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“ESC”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84"/>
          <p:cNvSpPr txBox="1"/>
          <p:nvPr/>
        </p:nvSpPr>
        <p:spPr>
          <a:xfrm>
            <a:off x="9375" y="5675"/>
            <a:ext cx="5271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entrada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45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Repetimos</a:t>
            </a:r>
            <a:r>
              <a:rPr lang="en-GB" sz="145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hasta que se </a:t>
            </a:r>
            <a:r>
              <a:rPr lang="en-GB" sz="145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ingresa</a:t>
            </a:r>
            <a:r>
              <a:rPr lang="en-GB" sz="145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"ESC"</a:t>
            </a:r>
            <a:endParaRPr sz="145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(entrada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!=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ESC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){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switch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(entrada) {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ANA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HOLA ANA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case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JUAN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HOLA JUAN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alert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¿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QUIÉN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SOS?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break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entrada </a:t>
            </a:r>
            <a:r>
              <a:rPr lang="en-GB" sz="145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45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45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45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-GB" sz="145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5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F8F8F2"/>
              </a:solidFill>
              <a:highlight>
                <a:srgbClr val="282A3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8" name="Google Shape;468;p84"/>
          <p:cNvSpPr txBox="1"/>
          <p:nvPr/>
        </p:nvSpPr>
        <p:spPr>
          <a:xfrm>
            <a:off x="5229225" y="1366715"/>
            <a:ext cx="3905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28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28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endParaRPr sz="28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WHILE Y SWITCH: </a:t>
            </a:r>
            <a:endParaRPr sz="28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ENTRADAS</a:t>
            </a:r>
            <a:endParaRPr sz="28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69" name="Google Shape;469;p84"/>
          <p:cNvSpPr txBox="1"/>
          <p:nvPr/>
        </p:nvSpPr>
        <p:spPr>
          <a:xfrm>
            <a:off x="5454525" y="3075048"/>
            <a:ext cx="3680100" cy="2298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hace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según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entrada,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pero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ignora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ejecución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bloque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si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entrada es </a:t>
            </a:r>
            <a:r>
              <a:rPr lang="en-GB" sz="19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19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“ESC”.</a:t>
            </a:r>
            <a:endParaRPr sz="19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8"/>
          <p:cNvSpPr txBox="1"/>
          <p:nvPr/>
        </p:nvSpPr>
        <p:spPr>
          <a:xfrm>
            <a:off x="1713750" y="2128125"/>
            <a:ext cx="57165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DO…WHILE</a:t>
            </a:r>
            <a:endParaRPr sz="36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DDDB3B3-2531-1CE6-B481-6BE7BBD7F3BE}"/>
              </a:ext>
            </a:extLst>
          </p:cNvPr>
          <p:cNvSpPr txBox="1"/>
          <p:nvPr/>
        </p:nvSpPr>
        <p:spPr>
          <a:xfrm>
            <a:off x="258679" y="1306774"/>
            <a:ext cx="862664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SIEMPRE VAN A PODER ADELANTAR CONTENIDOS (QUEDA TODO HABILITADO)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SE VAN A ENCONTRAR CON LABORATORIOS Y DESAFÍOS.	SON EJERCICIOS PROPUESTOS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TAMBIÉN TIENEN UN PROYECTO INTEGRADOR QUE ES LA IDEA PUEDAN ARMARLO DURANTE EL CURSO.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AL FINAL, TIENEN LOS EXÁMENES.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es-AR" sz="1800" b="1" dirty="0">
                <a:solidFill>
                  <a:schemeClr val="bg1"/>
                </a:solidFill>
              </a:rPr>
              <a:t>LOS EXÁMENES, ESTÁN PREPARADOS CON EL MATERIAL DEL </a:t>
            </a:r>
            <a:r>
              <a:rPr lang="es-AR" sz="1800" b="1" dirty="0" err="1">
                <a:solidFill>
                  <a:schemeClr val="bg1"/>
                </a:solidFill>
              </a:rPr>
              <a:t>ALUMNI</a:t>
            </a:r>
            <a:r>
              <a:rPr lang="es-AR" sz="1800" b="1" dirty="0">
                <a:solidFill>
                  <a:schemeClr val="bg1"/>
                </a:solidFill>
              </a:rPr>
              <a:t>, POR LO CUAL, ES RECOMENDABLE ANTES DE RENDIRLO, HABER VISTO TODO EL CONTENIDO DEL MODULO.</a:t>
            </a:r>
          </a:p>
        </p:txBody>
      </p:sp>
      <p:sp>
        <p:nvSpPr>
          <p:cNvPr id="2" name="Google Shape;272;p51">
            <a:extLst>
              <a:ext uri="{FF2B5EF4-FFF2-40B4-BE49-F238E27FC236}">
                <a16:creationId xmlns:a16="http://schemas.microsoft.com/office/drawing/2014/main" id="{7CEB1E39-EDFC-AE53-4A49-11F808E20471}"/>
              </a:ext>
            </a:extLst>
          </p:cNvPr>
          <p:cNvSpPr txBox="1"/>
          <p:nvPr/>
        </p:nvSpPr>
        <p:spPr>
          <a:xfrm>
            <a:off x="258679" y="317674"/>
            <a:ext cx="5091655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CONSIDERACIONES</a:t>
            </a:r>
            <a:r>
              <a:rPr lang="en-GB" sz="3600" i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36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INICIALES</a:t>
            </a:r>
            <a:endParaRPr sz="36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17622646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9"/>
          <p:cNvSpPr txBox="1"/>
          <p:nvPr/>
        </p:nvSpPr>
        <p:spPr>
          <a:xfrm>
            <a:off x="1671825" y="390323"/>
            <a:ext cx="56661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DO...WHILE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32" name="Google Shape;432;p79"/>
          <p:cNvSpPr txBox="1"/>
          <p:nvPr/>
        </p:nvSpPr>
        <p:spPr>
          <a:xfrm>
            <a:off x="672893" y="1248130"/>
            <a:ext cx="7663964" cy="22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estructura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>
                <a:solidFill>
                  <a:srgbClr val="EF89D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do...</a:t>
            </a:r>
            <a:r>
              <a:rPr lang="en-GB" sz="2000" b="1" dirty="0">
                <a:solidFill>
                  <a:srgbClr val="EF89D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1300" b="1" i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permite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crear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o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más</a:t>
            </a:r>
            <a:r>
              <a:rPr lang="en-GB" sz="2000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veces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dependiendo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indicada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diferencia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while,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garantiza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que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el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bloque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de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código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interpreta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al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menos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una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vez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porque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la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se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evalúa</a:t>
            </a:r>
            <a:r>
              <a:rPr lang="en-GB" sz="2000" b="1" dirty="0">
                <a:solidFill>
                  <a:schemeClr val="dk1"/>
                </a:solidFill>
                <a:highlight>
                  <a:srgbClr val="E0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al final.</a:t>
            </a:r>
            <a:endParaRPr sz="2000" b="1" dirty="0">
              <a:solidFill>
                <a:schemeClr val="dk1"/>
              </a:solidFill>
              <a:highlight>
                <a:srgbClr val="E0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i="1" dirty="0">
              <a:solidFill>
                <a:srgbClr val="E8E7E3"/>
              </a:solidFill>
              <a:highlight>
                <a:srgbClr val="9900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33" name="Google Shape;433;p79"/>
          <p:cNvSpPr txBox="1"/>
          <p:nvPr/>
        </p:nvSpPr>
        <p:spPr>
          <a:xfrm>
            <a:off x="1427625" y="3481718"/>
            <a:ext cx="6154500" cy="1490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repetir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¡Solo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una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vez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repetir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80"/>
          <p:cNvSpPr txBox="1"/>
          <p:nvPr/>
        </p:nvSpPr>
        <p:spPr>
          <a:xfrm>
            <a:off x="724525" y="1675449"/>
            <a:ext cx="8060400" cy="29841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180000" tIns="180000" rIns="180000" bIns="1800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do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Repetimos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con do...while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mientras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usuario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ingresa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n°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Ingresar</a:t>
            </a:r>
            <a:r>
              <a:rPr lang="en-GB" sz="1600" dirty="0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F1FA8C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600" dirty="0">
                <a:solidFill>
                  <a:srgbClr val="E9F284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 sz="1600" dirty="0">
                <a:solidFill>
                  <a:srgbClr val="BD93F9"/>
                </a:solidFill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 sz="1600" dirty="0">
                <a:solidFill>
                  <a:srgbClr val="50FA7B"/>
                </a:solidFill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//Si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parseo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no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resulta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un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número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se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interrumpe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el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1600" dirty="0" err="1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bucle</a:t>
            </a:r>
            <a:r>
              <a:rPr lang="en-GB" sz="1600" dirty="0">
                <a:solidFill>
                  <a:srgbClr val="6272A4"/>
                </a:solidFill>
                <a:latin typeface="Courier New"/>
                <a:ea typeface="Courier New"/>
                <a:cs typeface="Courier New"/>
                <a:sym typeface="Courier New"/>
              </a:rPr>
              <a:t>.   </a:t>
            </a:r>
            <a:endParaRPr sz="1600" dirty="0">
              <a:solidFill>
                <a:srgbClr val="6272A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-GB" sz="1600" dirty="0">
                <a:solidFill>
                  <a:srgbClr val="FF79C6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8BE9FD"/>
                </a:solidFill>
                <a:latin typeface="Courier New"/>
                <a:ea typeface="Courier New"/>
                <a:cs typeface="Courier New"/>
                <a:sym typeface="Courier New"/>
              </a:rPr>
              <a:t>parseInt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600" dirty="0" err="1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numero</a:t>
            </a:r>
            <a:r>
              <a:rPr lang="en-GB" sz="1600" dirty="0">
                <a:solidFill>
                  <a:srgbClr val="F8F8F2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8F8F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dirty="0">
              <a:solidFill>
                <a:srgbClr val="FF79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0" name="Google Shape;440;p80"/>
          <p:cNvSpPr txBox="1"/>
          <p:nvPr/>
        </p:nvSpPr>
        <p:spPr>
          <a:xfrm>
            <a:off x="-335790" y="356525"/>
            <a:ext cx="755078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EJEMPLO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APLICADO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 DO...WHILE: </a:t>
            </a:r>
            <a:endParaRPr sz="40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41" name="Google Shape;441;p80"/>
          <p:cNvSpPr txBox="1"/>
          <p:nvPr/>
        </p:nvSpPr>
        <p:spPr>
          <a:xfrm>
            <a:off x="499975" y="1078925"/>
            <a:ext cx="850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Algoritmo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solicita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entrada y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detiene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NO</a:t>
            </a:r>
            <a:r>
              <a:rPr lang="en-GB" sz="20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es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número</a:t>
            </a:r>
            <a:endParaRPr sz="2000" i="1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85"/>
          <p:cNvSpPr txBox="1"/>
          <p:nvPr/>
        </p:nvSpPr>
        <p:spPr>
          <a:xfrm>
            <a:off x="852150" y="2209325"/>
            <a:ext cx="7439700" cy="16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rgbClr val="8215BC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8215BC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476" name="Google Shape;476;p85"/>
          <p:cNvSpPr txBox="1"/>
          <p:nvPr/>
        </p:nvSpPr>
        <p:spPr>
          <a:xfrm>
            <a:off x="2000950" y="692000"/>
            <a:ext cx="53043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¡LO MÁS </a:t>
            </a:r>
            <a:r>
              <a:rPr lang="en-GB" sz="40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IMPORTANTE</a:t>
            </a:r>
            <a:r>
              <a:rPr lang="en-GB" sz="40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!</a:t>
            </a:r>
            <a:endParaRPr sz="4000" b="0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477" name="Google Shape;477;p85"/>
          <p:cNvSpPr txBox="1"/>
          <p:nvPr/>
        </p:nvSpPr>
        <p:spPr>
          <a:xfrm>
            <a:off x="1130675" y="2069825"/>
            <a:ext cx="7257900" cy="24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temas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vimos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los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vamos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ver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), se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(y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deben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)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combinar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entre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sí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 forma que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función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pueda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existir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haya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un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condicional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con un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, y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dentro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de ese for, un 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while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...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así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la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combinación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infinita</a:t>
            </a:r>
            <a:r>
              <a:rPr lang="en-GB" sz="20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solidFill>
                <a:schemeClr val="bg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¡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Ahí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cuando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programación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JavaScript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empieza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volverse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interesante</a:t>
            </a:r>
            <a:r>
              <a:rPr lang="en-GB" sz="2000" b="1" dirty="0">
                <a:solidFill>
                  <a:schemeClr val="bg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!</a:t>
            </a:r>
            <a:endParaRPr sz="2000" b="1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dirty="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4"/>
          <p:cNvSpPr txBox="1"/>
          <p:nvPr/>
        </p:nvSpPr>
        <p:spPr>
          <a:xfrm>
            <a:off x="591884" y="332677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4400" b="1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MANOS A LA </a:t>
            </a:r>
            <a:r>
              <a:rPr lang="en-GB" sz="4400" b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OBRA</a:t>
            </a:r>
            <a:endParaRPr sz="4400" b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Ver las imágenes de origen">
            <a:extLst>
              <a:ext uri="{FF2B5EF4-FFF2-40B4-BE49-F238E27FC236}">
                <a16:creationId xmlns:a16="http://schemas.microsoft.com/office/drawing/2014/main" id="{7F67632F-DA2B-CF32-E082-C2608153A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296" y="1321777"/>
            <a:ext cx="6360041" cy="3623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120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0"/>
          <p:cNvSpPr txBox="1"/>
          <p:nvPr/>
        </p:nvSpPr>
        <p:spPr>
          <a:xfrm>
            <a:off x="2045368" y="1880500"/>
            <a:ext cx="4993106" cy="11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s-419" sz="4400" b="1" u="none" strike="noStrike" cap="none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¿PREGUNTAS?</a:t>
            </a:r>
            <a:endParaRPr sz="4400" b="1" u="none" strike="noStrike" cap="none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5"/>
          <p:cNvSpPr txBox="1"/>
          <p:nvPr/>
        </p:nvSpPr>
        <p:spPr>
          <a:xfrm>
            <a:off x="699685" y="842211"/>
            <a:ext cx="8143525" cy="41480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Conversión de tipos de datos, operadores y sentencias condicionales | </a:t>
            </a:r>
            <a:b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apuntes de Majo (Página 9 a 16).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Operadores y condicionales | </a:t>
            </a: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Te lo explico con gatitos Operadores.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 lo explico con gatitos Operadores Lógicos.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Te lo explico con gatitos Condicionales.</a:t>
            </a:r>
            <a:endParaRPr lang="es-MX"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Práctica interactiva sobre operaciones con JavaScript |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Silent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teacher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.</a:t>
            </a:r>
            <a:endParaRPr lang="es-MX" sz="1800" b="1" i="1" u="sng" dirty="0">
              <a:solidFill>
                <a:schemeClr val="dk1"/>
              </a:solidFill>
              <a:latin typeface="Helvetica Neue Light"/>
              <a:ea typeface="Helvetica Neue"/>
              <a:cs typeface="Helvetica Neue"/>
              <a:sym typeface="Helvetica Neue Light"/>
            </a:endParaRPr>
          </a:p>
          <a:p>
            <a:pPr lvl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s-MX" sz="18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 |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Documentación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IF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 </a:t>
            </a:r>
            <a:r>
              <a:rPr lang="es-MX" sz="18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ELSE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  <a:r>
              <a:rPr lang="es-MX" sz="18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Documentación SWITCH</a:t>
            </a:r>
            <a:r>
              <a:rPr lang="es-MX" sz="18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lang="es-MX" sz="1800" i="1" u="sng" dirty="0">
              <a:solidFill>
                <a:schemeClr val="bg1"/>
              </a:solidFill>
              <a:latin typeface="+mn-lt"/>
              <a:ea typeface="Helvetica Neue Light"/>
              <a:cs typeface="Helvetica Neue Light"/>
              <a:sym typeface="Helvetica Neue"/>
            </a:endParaRPr>
          </a:p>
        </p:txBody>
      </p:sp>
      <p:sp>
        <p:nvSpPr>
          <p:cNvPr id="728" name="Google Shape;728;p105"/>
          <p:cNvSpPr txBox="1"/>
          <p:nvPr/>
        </p:nvSpPr>
        <p:spPr>
          <a:xfrm>
            <a:off x="806949" y="374961"/>
            <a:ext cx="58920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6"/>
          <p:cNvSpPr txBox="1"/>
          <p:nvPr/>
        </p:nvSpPr>
        <p:spPr>
          <a:xfrm>
            <a:off x="1000350" y="939452"/>
            <a:ext cx="7754100" cy="4058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Bucles</a:t>
            </a:r>
            <a:r>
              <a:rPr lang="en-GB" sz="16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</a:p>
          <a:p>
            <a: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Los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apuntes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de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Majo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(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Página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 17 a 19).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lo </a:t>
            </a: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explico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con </a:t>
            </a: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gatitos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 </a:t>
            </a:r>
            <a:r>
              <a:rPr lang="en-GB" sz="1600" b="1" i="1" u="sng" dirty="0" err="1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Bucle</a:t>
            </a:r>
            <a:r>
              <a:rPr lang="en-GB" sz="1600" b="1" i="1" u="sng" dirty="0">
                <a:solidFill>
                  <a:schemeClr val="accent5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FOR.</a:t>
            </a:r>
            <a:endParaRPr sz="1050" dirty="0"/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Te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 lo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explico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 con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gatitos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. </a:t>
            </a: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Bucle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 WHILE.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EFAB"/>
              </a:buClr>
              <a:buSzPts val="1400"/>
            </a:pPr>
            <a:r>
              <a:rPr lang="en-GB" sz="1600" b="1" dirty="0" err="1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Documentación</a:t>
            </a:r>
            <a:r>
              <a:rPr lang="en-GB" sz="1600" b="1" dirty="0">
                <a:solidFill>
                  <a:schemeClr val="bg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| </a:t>
            </a:r>
            <a:b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Documentación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 FOR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6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GB" sz="1600" b="1" i="1" u="sng" dirty="0" err="1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Documentación</a:t>
            </a:r>
            <a:r>
              <a:rPr lang="en-GB" sz="1600" b="1" i="1" u="sng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 WHILE</a:t>
            </a:r>
            <a:r>
              <a:rPr lang="en-GB" sz="1600" dirty="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1800" dirty="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72" name="Google Shape;572;p96"/>
          <p:cNvSpPr txBox="1"/>
          <p:nvPr/>
        </p:nvSpPr>
        <p:spPr>
          <a:xfrm>
            <a:off x="425885" y="279825"/>
            <a:ext cx="792139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i="1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RECOMENDADOS</a:t>
            </a:r>
            <a:endParaRPr lang="en-GB" sz="4000" i="1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96"/>
          <p:cNvSpPr txBox="1"/>
          <p:nvPr/>
        </p:nvSpPr>
        <p:spPr>
          <a:xfrm>
            <a:off x="1398000" y="551432"/>
            <a:ext cx="63480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" name="Imagen 2" descr="Imagen que contiene pasto, exterior, campo, caminando&#10;&#10;Descripción generada automáticamente">
            <a:extLst>
              <a:ext uri="{FF2B5EF4-FFF2-40B4-BE49-F238E27FC236}">
                <a16:creationId xmlns:a16="http://schemas.microsoft.com/office/drawing/2014/main" id="{0AE2E2BC-05B1-1A2F-E331-5AB74BE88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830" y="1540532"/>
            <a:ext cx="4676340" cy="254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526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1"/>
          <p:cNvSpPr txBox="1"/>
          <p:nvPr/>
        </p:nvSpPr>
        <p:spPr>
          <a:xfrm>
            <a:off x="831650" y="1354100"/>
            <a:ext cx="7922700" cy="3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Hasta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ahora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todas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las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instrucciones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escribimos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se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ejecutan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i="1" dirty="0" err="1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línea</a:t>
            </a:r>
            <a:r>
              <a:rPr lang="en-GB" sz="2000" i="1" dirty="0">
                <a:solidFill>
                  <a:schemeClr val="dk1"/>
                </a:solidFill>
                <a:highlight>
                  <a:schemeClr val="accent6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recta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sentencia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después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la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La idea del control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flujos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es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marcar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puntos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aplicación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donde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alguna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evaluación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nuestro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pueda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varios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caminos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posibles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acción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84" name="Google Shape;284;p51"/>
          <p:cNvSpPr txBox="1"/>
          <p:nvPr/>
        </p:nvSpPr>
        <p:spPr>
          <a:xfrm>
            <a:off x="204537" y="365000"/>
            <a:ext cx="7096213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889144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/>
          <p:nvPr/>
        </p:nvSpPr>
        <p:spPr>
          <a:xfrm>
            <a:off x="172038" y="111794"/>
            <a:ext cx="4399962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CONTROL DE </a:t>
            </a:r>
            <a:r>
              <a:rPr lang="en-GB" sz="45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FLUJOS</a:t>
            </a:r>
            <a:endParaRPr sz="45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026" name="Picture 2" descr="DIAGRAMA DE FLUJO">
            <a:extLst>
              <a:ext uri="{FF2B5EF4-FFF2-40B4-BE49-F238E27FC236}">
                <a16:creationId xmlns:a16="http://schemas.microsoft.com/office/drawing/2014/main" id="{9D0B7052-7988-2A76-B463-67F4B66E90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1" r="14073"/>
          <a:stretch/>
        </p:blipFill>
        <p:spPr bwMode="auto">
          <a:xfrm>
            <a:off x="204537" y="1878931"/>
            <a:ext cx="3236494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IAGRAMA DE FLUJO">
            <a:extLst>
              <a:ext uri="{FF2B5EF4-FFF2-40B4-BE49-F238E27FC236}">
                <a16:creationId xmlns:a16="http://schemas.microsoft.com/office/drawing/2014/main" id="{9E172598-95C3-72DA-1C04-FDE93586F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367" y="889831"/>
            <a:ext cx="4657595" cy="414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339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0"/>
          <p:cNvSpPr txBox="1"/>
          <p:nvPr/>
        </p:nvSpPr>
        <p:spPr>
          <a:xfrm>
            <a:off x="649705" y="1488472"/>
            <a:ext cx="7476495" cy="30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Cuando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programación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condicionales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,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hablamos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estructura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sintáctica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que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sirve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para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tomar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decisión</a:t>
            </a:r>
            <a:r>
              <a:rPr lang="en-GB" sz="2000" b="1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a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partir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GB" sz="2000" dirty="0" err="1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una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</a:t>
            </a:r>
            <a:r>
              <a:rPr lang="en-GB" sz="2000" b="1" dirty="0" err="1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condición</a:t>
            </a:r>
            <a:r>
              <a:rPr lang="en-GB" sz="2000" dirty="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.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Si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condición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 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entonces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 &lt;</a:t>
            </a:r>
            <a:r>
              <a:rPr lang="en-GB" sz="2000" i="1" dirty="0" err="1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operación</a:t>
            </a:r>
            <a:r>
              <a:rPr lang="en-GB" sz="2000" i="1" dirty="0">
                <a:solidFill>
                  <a:schemeClr val="dk1"/>
                </a:solidFill>
                <a:highlight>
                  <a:srgbClr val="E0FF00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&gt;</a:t>
            </a:r>
            <a:endParaRPr sz="2000" i="1" dirty="0">
              <a:solidFill>
                <a:schemeClr val="dk1"/>
              </a:solidFill>
              <a:highlight>
                <a:srgbClr val="E0FF00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6" name="Google Shape;276;p50"/>
          <p:cNvSpPr txBox="1"/>
          <p:nvPr/>
        </p:nvSpPr>
        <p:spPr>
          <a:xfrm>
            <a:off x="514394" y="499372"/>
            <a:ext cx="8115211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CONDICIONALES</a:t>
            </a:r>
            <a:r>
              <a:rPr lang="en-GB" sz="3600" dirty="0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: </a:t>
            </a:r>
            <a:r>
              <a:rPr lang="en-GB" sz="3600" dirty="0" err="1">
                <a:solidFill>
                  <a:schemeClr val="bg1"/>
                </a:solidFill>
                <a:latin typeface="Anton"/>
                <a:ea typeface="Anton"/>
                <a:cs typeface="Anton"/>
                <a:sym typeface="Anton"/>
              </a:rPr>
              <a:t>DEFINICIÓN</a:t>
            </a:r>
            <a:endParaRPr sz="3600" dirty="0">
              <a:solidFill>
                <a:schemeClr val="bg1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  <p:extLst>
      <p:ext uri="{BB962C8B-B14F-4D97-AF65-F5344CB8AC3E}">
        <p14:creationId xmlns:p14="http://schemas.microsoft.com/office/powerpoint/2010/main" val="3679516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996</TotalTime>
  <Words>3109</Words>
  <Application>Microsoft Office PowerPoint</Application>
  <PresentationFormat>Presentación en pantalla (16:9)</PresentationFormat>
  <Paragraphs>459</Paragraphs>
  <Slides>56</Slides>
  <Notes>56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56</vt:i4>
      </vt:variant>
    </vt:vector>
  </HeadingPairs>
  <TitlesOfParts>
    <vt:vector size="68" baseType="lpstr">
      <vt:lpstr>Arial</vt:lpstr>
      <vt:lpstr>Wingdings</vt:lpstr>
      <vt:lpstr>Anton</vt:lpstr>
      <vt:lpstr>Lato Light</vt:lpstr>
      <vt:lpstr>Lato</vt:lpstr>
      <vt:lpstr>Courier New</vt:lpstr>
      <vt:lpstr>Helvetica Neue</vt:lpstr>
      <vt:lpstr>Helvetica Neue Light</vt:lpstr>
      <vt:lpstr>Consolas</vt:lpstr>
      <vt:lpstr>Didact Gothic</vt:lpstr>
      <vt:lpstr>Simple Light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Angel PAEZ</dc:creator>
  <cp:lastModifiedBy>Jorge Angel PAEZ</cp:lastModifiedBy>
  <cp:revision>32</cp:revision>
  <dcterms:modified xsi:type="dcterms:W3CDTF">2022-12-09T23:21:35Z</dcterms:modified>
</cp:coreProperties>
</file>